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776605"/>
          </a:xfrm>
          <a:custGeom>
            <a:avLst/>
            <a:gdLst/>
            <a:ahLst/>
            <a:cxnLst/>
            <a:rect l="l" t="t" r="r" b="b"/>
            <a:pathLst>
              <a:path w="9144000" h="776605">
                <a:moveTo>
                  <a:pt x="0" y="776224"/>
                </a:moveTo>
                <a:lnTo>
                  <a:pt x="9144000" y="776224"/>
                </a:lnTo>
                <a:lnTo>
                  <a:pt x="9144000" y="0"/>
                </a:lnTo>
                <a:lnTo>
                  <a:pt x="0" y="0"/>
                </a:lnTo>
                <a:lnTo>
                  <a:pt x="0" y="776224"/>
                </a:lnTo>
                <a:close/>
              </a:path>
            </a:pathLst>
          </a:custGeom>
          <a:solidFill>
            <a:srgbClr val="BEC5C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873752"/>
            <a:ext cx="9144000" cy="2697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4873752"/>
            <a:ext cx="9144000" cy="2697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7537" y="1059561"/>
            <a:ext cx="8208924" cy="3600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8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jp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23.png"/><Relationship Id="rId11" Type="http://schemas.openxmlformats.org/officeDocument/2006/relationships/image" Target="../media/image24.png"/><Relationship Id="rId12" Type="http://schemas.openxmlformats.org/officeDocument/2006/relationships/image" Target="../media/image25.png"/><Relationship Id="rId13" Type="http://schemas.openxmlformats.org/officeDocument/2006/relationships/image" Target="../media/image26.png"/><Relationship Id="rId14" Type="http://schemas.openxmlformats.org/officeDocument/2006/relationships/image" Target="../media/image27.png"/><Relationship Id="rId15" Type="http://schemas.openxmlformats.org/officeDocument/2006/relationships/image" Target="../media/image11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Relationship Id="rId10" Type="http://schemas.openxmlformats.org/officeDocument/2006/relationships/image" Target="../media/image34.png"/><Relationship Id="rId11" Type="http://schemas.openxmlformats.org/officeDocument/2006/relationships/image" Target="../media/image35.png"/><Relationship Id="rId12" Type="http://schemas.openxmlformats.org/officeDocument/2006/relationships/image" Target="../media/image36.png"/><Relationship Id="rId13" Type="http://schemas.openxmlformats.org/officeDocument/2006/relationships/image" Target="../media/image27.png"/><Relationship Id="rId14" Type="http://schemas.openxmlformats.org/officeDocument/2006/relationships/image" Target="../media/image11.png"/><Relationship Id="rId15" Type="http://schemas.openxmlformats.org/officeDocument/2006/relationships/image" Target="../media/image37.png"/><Relationship Id="rId16" Type="http://schemas.openxmlformats.org/officeDocument/2006/relationships/image" Target="../media/image38.png"/><Relationship Id="rId17" Type="http://schemas.openxmlformats.org/officeDocument/2006/relationships/image" Target="../media/image39.png"/><Relationship Id="rId18" Type="http://schemas.openxmlformats.org/officeDocument/2006/relationships/image" Target="../media/image40.png"/><Relationship Id="rId19" Type="http://schemas.openxmlformats.org/officeDocument/2006/relationships/image" Target="../media/image41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29.png"/><Relationship Id="rId7" Type="http://schemas.openxmlformats.org/officeDocument/2006/relationships/image" Target="../media/image44.png"/><Relationship Id="rId8" Type="http://schemas.openxmlformats.org/officeDocument/2006/relationships/image" Target="../media/image45.png"/><Relationship Id="rId9" Type="http://schemas.openxmlformats.org/officeDocument/2006/relationships/image" Target="../media/image46.png"/><Relationship Id="rId10" Type="http://schemas.openxmlformats.org/officeDocument/2006/relationships/image" Target="../media/image47.png"/><Relationship Id="rId11" Type="http://schemas.openxmlformats.org/officeDocument/2006/relationships/image" Target="../media/image48.png"/><Relationship Id="rId12" Type="http://schemas.openxmlformats.org/officeDocument/2006/relationships/image" Target="../media/image49.png"/><Relationship Id="rId13" Type="http://schemas.openxmlformats.org/officeDocument/2006/relationships/image" Target="../media/image50.png"/><Relationship Id="rId14" Type="http://schemas.openxmlformats.org/officeDocument/2006/relationships/image" Target="../media/image51.png"/><Relationship Id="rId15" Type="http://schemas.openxmlformats.org/officeDocument/2006/relationships/image" Target="../media/image27.png"/><Relationship Id="rId16" Type="http://schemas.openxmlformats.org/officeDocument/2006/relationships/image" Target="../media/image11.png"/><Relationship Id="rId17" Type="http://schemas.openxmlformats.org/officeDocument/2006/relationships/image" Target="../media/image52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53.png"/><Relationship Id="rId5" Type="http://schemas.openxmlformats.org/officeDocument/2006/relationships/image" Target="../media/image54.png"/><Relationship Id="rId6" Type="http://schemas.openxmlformats.org/officeDocument/2006/relationships/image" Target="../media/image55.png"/><Relationship Id="rId7" Type="http://schemas.openxmlformats.org/officeDocument/2006/relationships/image" Target="../media/image56.png"/><Relationship Id="rId8" Type="http://schemas.openxmlformats.org/officeDocument/2006/relationships/image" Target="../media/image57.png"/><Relationship Id="rId9" Type="http://schemas.openxmlformats.org/officeDocument/2006/relationships/image" Target="../media/image58.png"/><Relationship Id="rId10" Type="http://schemas.openxmlformats.org/officeDocument/2006/relationships/image" Target="../media/image59.png"/><Relationship Id="rId11" Type="http://schemas.openxmlformats.org/officeDocument/2006/relationships/image" Target="../media/image60.png"/><Relationship Id="rId12" Type="http://schemas.openxmlformats.org/officeDocument/2006/relationships/image" Target="../media/image61.png"/><Relationship Id="rId13" Type="http://schemas.openxmlformats.org/officeDocument/2006/relationships/image" Target="../media/image62.png"/><Relationship Id="rId14" Type="http://schemas.openxmlformats.org/officeDocument/2006/relationships/image" Target="../media/image27.png"/><Relationship Id="rId15" Type="http://schemas.openxmlformats.org/officeDocument/2006/relationships/image" Target="../media/image11.png"/><Relationship Id="rId16" Type="http://schemas.openxmlformats.org/officeDocument/2006/relationships/image" Target="../media/image63.png"/><Relationship Id="rId17" Type="http://schemas.openxmlformats.org/officeDocument/2006/relationships/image" Target="../media/image22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4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67.png"/><Relationship Id="rId5" Type="http://schemas.openxmlformats.org/officeDocument/2006/relationships/image" Target="../media/image68.png"/><Relationship Id="rId6" Type="http://schemas.openxmlformats.org/officeDocument/2006/relationships/image" Target="../media/image69.png"/><Relationship Id="rId7" Type="http://schemas.openxmlformats.org/officeDocument/2006/relationships/image" Target="../media/image70.png"/><Relationship Id="rId8" Type="http://schemas.openxmlformats.org/officeDocument/2006/relationships/image" Target="../media/image71.png"/><Relationship Id="rId9" Type="http://schemas.openxmlformats.org/officeDocument/2006/relationships/image" Target="../media/image72.png"/><Relationship Id="rId10" Type="http://schemas.openxmlformats.org/officeDocument/2006/relationships/image" Target="../media/image73.png"/><Relationship Id="rId11" Type="http://schemas.openxmlformats.org/officeDocument/2006/relationships/image" Target="../media/image74.png"/><Relationship Id="rId12" Type="http://schemas.openxmlformats.org/officeDocument/2006/relationships/image" Target="../media/image75.png"/><Relationship Id="rId13" Type="http://schemas.openxmlformats.org/officeDocument/2006/relationships/image" Target="../media/image76.png"/><Relationship Id="rId14" Type="http://schemas.openxmlformats.org/officeDocument/2006/relationships/image" Target="../media/image77.png"/><Relationship Id="rId15" Type="http://schemas.openxmlformats.org/officeDocument/2006/relationships/image" Target="../media/image78.png"/><Relationship Id="rId16" Type="http://schemas.openxmlformats.org/officeDocument/2006/relationships/image" Target="../media/image79.png"/><Relationship Id="rId17" Type="http://schemas.openxmlformats.org/officeDocument/2006/relationships/image" Target="../media/image80.png"/><Relationship Id="rId18" Type="http://schemas.openxmlformats.org/officeDocument/2006/relationships/image" Target="../media/image81.png"/><Relationship Id="rId19" Type="http://schemas.openxmlformats.org/officeDocument/2006/relationships/image" Target="../media/image82.png"/><Relationship Id="rId20" Type="http://schemas.openxmlformats.org/officeDocument/2006/relationships/image" Target="../media/image83.png"/><Relationship Id="rId21" Type="http://schemas.openxmlformats.org/officeDocument/2006/relationships/image" Target="../media/image84.png"/><Relationship Id="rId22" Type="http://schemas.openxmlformats.org/officeDocument/2006/relationships/image" Target="../media/image85.png"/><Relationship Id="rId23" Type="http://schemas.openxmlformats.org/officeDocument/2006/relationships/image" Target="../media/image86.png"/><Relationship Id="rId24" Type="http://schemas.openxmlformats.org/officeDocument/2006/relationships/image" Target="../media/image87.png"/><Relationship Id="rId25" Type="http://schemas.openxmlformats.org/officeDocument/2006/relationships/image" Target="../media/image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3730625"/>
            <a:chOff x="0" y="0"/>
            <a:chExt cx="9144000" cy="37306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350786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894576" y="2874987"/>
              <a:ext cx="2249805" cy="855980"/>
            </a:xfrm>
            <a:custGeom>
              <a:avLst/>
              <a:gdLst/>
              <a:ahLst/>
              <a:cxnLst/>
              <a:rect l="l" t="t" r="r" b="b"/>
              <a:pathLst>
                <a:path w="2249804" h="855979">
                  <a:moveTo>
                    <a:pt x="2249424" y="0"/>
                  </a:moveTo>
                  <a:lnTo>
                    <a:pt x="0" y="0"/>
                  </a:lnTo>
                  <a:lnTo>
                    <a:pt x="0" y="855637"/>
                  </a:lnTo>
                  <a:lnTo>
                    <a:pt x="2249424" y="855637"/>
                  </a:lnTo>
                  <a:lnTo>
                    <a:pt x="22494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8193023" y="4670107"/>
            <a:ext cx="628650" cy="280035"/>
            <a:chOff x="8193023" y="4670107"/>
            <a:chExt cx="628650" cy="28003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29243" y="4670107"/>
              <a:ext cx="392302" cy="21009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193023" y="4739690"/>
              <a:ext cx="264160" cy="210185"/>
            </a:xfrm>
            <a:custGeom>
              <a:avLst/>
              <a:gdLst/>
              <a:ahLst/>
              <a:cxnLst/>
              <a:rect l="l" t="t" r="r" b="b"/>
              <a:pathLst>
                <a:path w="264159" h="210185">
                  <a:moveTo>
                    <a:pt x="24765" y="0"/>
                  </a:moveTo>
                  <a:lnTo>
                    <a:pt x="0" y="24815"/>
                  </a:lnTo>
                  <a:lnTo>
                    <a:pt x="0" y="35039"/>
                  </a:lnTo>
                  <a:lnTo>
                    <a:pt x="34925" y="35039"/>
                  </a:lnTo>
                  <a:lnTo>
                    <a:pt x="34925" y="210134"/>
                  </a:lnTo>
                  <a:lnTo>
                    <a:pt x="104775" y="210134"/>
                  </a:lnTo>
                  <a:lnTo>
                    <a:pt x="104775" y="35039"/>
                  </a:lnTo>
                  <a:lnTo>
                    <a:pt x="176022" y="35039"/>
                  </a:lnTo>
                  <a:lnTo>
                    <a:pt x="194818" y="49631"/>
                  </a:lnTo>
                  <a:lnTo>
                    <a:pt x="193675" y="54444"/>
                  </a:lnTo>
                  <a:lnTo>
                    <a:pt x="191770" y="58356"/>
                  </a:lnTo>
                  <a:lnTo>
                    <a:pt x="131064" y="140106"/>
                  </a:lnTo>
                  <a:lnTo>
                    <a:pt x="218312" y="140106"/>
                  </a:lnTo>
                  <a:lnTo>
                    <a:pt x="257428" y="87706"/>
                  </a:lnTo>
                  <a:lnTo>
                    <a:pt x="262254" y="79209"/>
                  </a:lnTo>
                  <a:lnTo>
                    <a:pt x="263651" y="74802"/>
                  </a:lnTo>
                  <a:lnTo>
                    <a:pt x="264032" y="67652"/>
                  </a:lnTo>
                  <a:lnTo>
                    <a:pt x="262890" y="62471"/>
                  </a:lnTo>
                  <a:lnTo>
                    <a:pt x="231012" y="18249"/>
                  </a:lnTo>
                  <a:lnTo>
                    <a:pt x="190246" y="317"/>
                  </a:lnTo>
                  <a:lnTo>
                    <a:pt x="24765" y="0"/>
                  </a:lnTo>
                  <a:close/>
                </a:path>
              </a:pathLst>
            </a:custGeom>
            <a:solidFill>
              <a:srgbClr val="CD1F2C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0" y="2831464"/>
            <a:ext cx="9139555" cy="713740"/>
            <a:chOff x="0" y="2831464"/>
            <a:chExt cx="9139555" cy="713740"/>
          </a:xfrm>
        </p:grpSpPr>
        <p:sp>
          <p:nvSpPr>
            <p:cNvPr id="9" name="object 9"/>
            <p:cNvSpPr/>
            <p:nvPr/>
          </p:nvSpPr>
          <p:spPr>
            <a:xfrm>
              <a:off x="0" y="2831464"/>
              <a:ext cx="9139555" cy="713740"/>
            </a:xfrm>
            <a:custGeom>
              <a:avLst/>
              <a:gdLst/>
              <a:ahLst/>
              <a:cxnLst/>
              <a:rect l="l" t="t" r="r" b="b"/>
              <a:pathLst>
                <a:path w="9139555" h="713739">
                  <a:moveTo>
                    <a:pt x="9139301" y="0"/>
                  </a:moveTo>
                  <a:lnTo>
                    <a:pt x="6661150" y="0"/>
                  </a:lnTo>
                  <a:lnTo>
                    <a:pt x="3458210" y="0"/>
                  </a:lnTo>
                  <a:lnTo>
                    <a:pt x="980097" y="0"/>
                  </a:lnTo>
                  <a:lnTo>
                    <a:pt x="925068" y="1181"/>
                  </a:lnTo>
                  <a:lnTo>
                    <a:pt x="878065" y="1879"/>
                  </a:lnTo>
                  <a:lnTo>
                    <a:pt x="836637" y="4597"/>
                  </a:lnTo>
                  <a:lnTo>
                    <a:pt x="798296" y="11772"/>
                  </a:lnTo>
                  <a:lnTo>
                    <a:pt x="760603" y="25895"/>
                  </a:lnTo>
                  <a:lnTo>
                    <a:pt x="721080" y="49428"/>
                  </a:lnTo>
                  <a:lnTo>
                    <a:pt x="677265" y="84836"/>
                  </a:lnTo>
                  <a:lnTo>
                    <a:pt x="273494" y="567817"/>
                  </a:lnTo>
                  <a:lnTo>
                    <a:pt x="219303" y="612406"/>
                  </a:lnTo>
                  <a:lnTo>
                    <a:pt x="174980" y="636511"/>
                  </a:lnTo>
                  <a:lnTo>
                    <a:pt x="138264" y="647331"/>
                  </a:lnTo>
                  <a:lnTo>
                    <a:pt x="106895" y="652043"/>
                  </a:lnTo>
                  <a:lnTo>
                    <a:pt x="78638" y="657860"/>
                  </a:lnTo>
                  <a:lnTo>
                    <a:pt x="0" y="657860"/>
                  </a:lnTo>
                  <a:lnTo>
                    <a:pt x="0" y="712343"/>
                  </a:lnTo>
                  <a:lnTo>
                    <a:pt x="4421632" y="713486"/>
                  </a:lnTo>
                  <a:lnTo>
                    <a:pt x="4490644" y="712825"/>
                  </a:lnTo>
                  <a:lnTo>
                    <a:pt x="4521149" y="711288"/>
                  </a:lnTo>
                  <a:lnTo>
                    <a:pt x="6899656" y="711835"/>
                  </a:lnTo>
                  <a:lnTo>
                    <a:pt x="6968668" y="711174"/>
                  </a:lnTo>
                  <a:lnTo>
                    <a:pt x="7025157" y="708329"/>
                  </a:lnTo>
                  <a:lnTo>
                    <a:pt x="7072706" y="702030"/>
                  </a:lnTo>
                  <a:lnTo>
                    <a:pt x="7114857" y="690994"/>
                  </a:lnTo>
                  <a:lnTo>
                    <a:pt x="7155193" y="673950"/>
                  </a:lnTo>
                  <a:lnTo>
                    <a:pt x="7197293" y="649617"/>
                  </a:lnTo>
                  <a:lnTo>
                    <a:pt x="7244715" y="616712"/>
                  </a:lnTo>
                  <a:lnTo>
                    <a:pt x="7616825" y="184912"/>
                  </a:lnTo>
                  <a:lnTo>
                    <a:pt x="7647000" y="158026"/>
                  </a:lnTo>
                  <a:lnTo>
                    <a:pt x="7669784" y="134340"/>
                  </a:lnTo>
                  <a:lnTo>
                    <a:pt x="7688148" y="113753"/>
                  </a:lnTo>
                  <a:lnTo>
                    <a:pt x="7705014" y="96126"/>
                  </a:lnTo>
                  <a:lnTo>
                    <a:pt x="7746162" y="69303"/>
                  </a:lnTo>
                  <a:lnTo>
                    <a:pt x="7816875" y="52908"/>
                  </a:lnTo>
                  <a:lnTo>
                    <a:pt x="7870698" y="48323"/>
                  </a:lnTo>
                  <a:lnTo>
                    <a:pt x="7940802" y="45974"/>
                  </a:lnTo>
                  <a:lnTo>
                    <a:pt x="8016062" y="45262"/>
                  </a:lnTo>
                  <a:lnTo>
                    <a:pt x="8158073" y="45212"/>
                  </a:lnTo>
                  <a:lnTo>
                    <a:pt x="8798547" y="49072"/>
                  </a:lnTo>
                  <a:lnTo>
                    <a:pt x="8953944" y="49339"/>
                  </a:lnTo>
                  <a:lnTo>
                    <a:pt x="9041308" y="48895"/>
                  </a:lnTo>
                  <a:lnTo>
                    <a:pt x="9111628" y="47815"/>
                  </a:lnTo>
                  <a:lnTo>
                    <a:pt x="9139301" y="46990"/>
                  </a:lnTo>
                  <a:lnTo>
                    <a:pt x="9139301" y="0"/>
                  </a:lnTo>
                  <a:close/>
                </a:path>
              </a:pathLst>
            </a:custGeom>
            <a:solidFill>
              <a:srgbClr val="E11A1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3173" y="2906267"/>
              <a:ext cx="6542532" cy="19811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3173" y="3104387"/>
              <a:ext cx="6028436" cy="198119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99339" y="3761536"/>
            <a:ext cx="6831330" cy="21488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9339" y="4188256"/>
            <a:ext cx="3876929" cy="2148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833" y="4930375"/>
            <a:ext cx="161925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000" spc="-5">
                <a:latin typeface="Verdana"/>
                <a:cs typeface="Verdana"/>
              </a:rPr>
              <a:t>10</a:t>
            </a:r>
            <a:endParaRPr sz="10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860035"/>
            <a:ext cx="9144000" cy="283464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0"/>
            <a:ext cx="9144000" cy="2251075"/>
            <a:chOff x="0" y="0"/>
            <a:chExt cx="9144000" cy="225107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35052" cy="22509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87477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0" y="0"/>
              <a:ext cx="9144000" cy="809625"/>
            </a:xfrm>
            <a:custGeom>
              <a:avLst/>
              <a:gdLst/>
              <a:ahLst/>
              <a:cxnLst/>
              <a:rect l="l" t="t" r="r" b="b"/>
              <a:pathLst>
                <a:path w="9144000" h="809625">
                  <a:moveTo>
                    <a:pt x="9144000" y="0"/>
                  </a:moveTo>
                  <a:lnTo>
                    <a:pt x="0" y="0"/>
                  </a:lnTo>
                  <a:lnTo>
                    <a:pt x="0" y="809625"/>
                  </a:lnTo>
                  <a:lnTo>
                    <a:pt x="9144000" y="8096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0" y="4880368"/>
            <a:ext cx="9144000" cy="263525"/>
            <a:chOff x="0" y="4880368"/>
            <a:chExt cx="9144000" cy="263525"/>
          </a:xfrm>
        </p:grpSpPr>
        <p:sp>
          <p:nvSpPr>
            <p:cNvPr id="9" name="object 9"/>
            <p:cNvSpPr/>
            <p:nvPr/>
          </p:nvSpPr>
          <p:spPr>
            <a:xfrm>
              <a:off x="0" y="4880368"/>
              <a:ext cx="9144000" cy="263525"/>
            </a:xfrm>
            <a:custGeom>
              <a:avLst/>
              <a:gdLst/>
              <a:ahLst/>
              <a:cxnLst/>
              <a:rect l="l" t="t" r="r" b="b"/>
              <a:pathLst>
                <a:path w="9144000" h="263525">
                  <a:moveTo>
                    <a:pt x="9144000" y="0"/>
                  </a:moveTo>
                  <a:lnTo>
                    <a:pt x="0" y="0"/>
                  </a:lnTo>
                  <a:lnTo>
                    <a:pt x="0" y="263131"/>
                  </a:lnTo>
                  <a:lnTo>
                    <a:pt x="9144000" y="26313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62950" y="4944668"/>
              <a:ext cx="406273" cy="135728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1439" y="261238"/>
            <a:ext cx="6140704" cy="24383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5318" y="4942636"/>
            <a:ext cx="246888" cy="13716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539546" y="1347571"/>
            <a:ext cx="3816985" cy="3096895"/>
          </a:xfrm>
          <a:prstGeom prst="rect">
            <a:avLst/>
          </a:prstGeom>
          <a:solidFill>
            <a:srgbClr val="D5DCE4">
              <a:alpha val="61175"/>
            </a:srgbClr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100">
              <a:latin typeface="Times New Roman"/>
              <a:cs typeface="Times New Roman"/>
            </a:endParaRPr>
          </a:p>
          <a:p>
            <a:pPr algn="ctr" marL="210820" marR="398780" indent="635">
              <a:lnSpc>
                <a:spcPct val="100000"/>
              </a:lnSpc>
            </a:pPr>
            <a:r>
              <a:rPr dirty="0" sz="2400" spc="-5" b="1">
                <a:latin typeface="Calibri"/>
                <a:cs typeface="Calibri"/>
              </a:rPr>
              <a:t>Актуализация 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документов </a:t>
            </a:r>
            <a:r>
              <a:rPr dirty="0" sz="2400" b="1">
                <a:latin typeface="Calibri"/>
                <a:cs typeface="Calibri"/>
              </a:rPr>
              <a:t>с учетом 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нового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приобретаемого </a:t>
            </a:r>
            <a:r>
              <a:rPr dirty="0" sz="2400" spc="-5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опыта </a:t>
            </a:r>
            <a:r>
              <a:rPr dirty="0" sz="2400" spc="-5" b="1">
                <a:latin typeface="Calibri"/>
                <a:cs typeface="Calibri"/>
              </a:rPr>
              <a:t>при реализации 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процессов</a:t>
            </a:r>
            <a:endParaRPr sz="2400">
              <a:latin typeface="Calibri"/>
              <a:cs typeface="Calibri"/>
            </a:endParaRPr>
          </a:p>
          <a:p>
            <a:pPr algn="ctr" marR="187960">
              <a:lnSpc>
                <a:spcPct val="100000"/>
              </a:lnSpc>
              <a:spcBef>
                <a:spcPts val="5"/>
              </a:spcBef>
            </a:pPr>
            <a:r>
              <a:rPr dirty="0" sz="2400" spc="-5" b="1">
                <a:latin typeface="Calibri"/>
                <a:cs typeface="Calibri"/>
              </a:rPr>
              <a:t>категорирования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32045" y="1347571"/>
            <a:ext cx="3744595" cy="3096895"/>
          </a:xfrm>
          <a:prstGeom prst="rect">
            <a:avLst/>
          </a:prstGeom>
          <a:solidFill>
            <a:srgbClr val="D5DCE4">
              <a:alpha val="61175"/>
            </a:srgbClr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650">
              <a:latin typeface="Times New Roman"/>
              <a:cs typeface="Times New Roman"/>
            </a:endParaRPr>
          </a:p>
          <a:p>
            <a:pPr marL="296545" marR="410209" indent="133985">
              <a:lnSpc>
                <a:spcPct val="100000"/>
              </a:lnSpc>
            </a:pPr>
            <a:r>
              <a:rPr dirty="0" sz="2400" spc="-5" b="1">
                <a:latin typeface="Calibri"/>
                <a:cs typeface="Calibri"/>
              </a:rPr>
              <a:t>Описание процессов </a:t>
            </a:r>
            <a:r>
              <a:rPr dirty="0" sz="2400" b="1">
                <a:latin typeface="Calibri"/>
                <a:cs typeface="Calibri"/>
              </a:rPr>
              <a:t> категорирования как 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бизнес-процессов по </a:t>
            </a:r>
            <a:r>
              <a:rPr dirty="0" sz="2400" b="1">
                <a:latin typeface="Calibri"/>
                <a:cs typeface="Calibri"/>
              </a:rPr>
              <a:t> методологии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ARIS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и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их </a:t>
            </a:r>
            <a:r>
              <a:rPr dirty="0" sz="2400" spc="-5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встраивание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в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общую</a:t>
            </a:r>
            <a:endParaRPr sz="2400">
              <a:latin typeface="Calibri"/>
              <a:cs typeface="Calibri"/>
            </a:endParaRPr>
          </a:p>
          <a:p>
            <a:pPr marL="1118235" marR="878205" indent="-353695">
              <a:lnSpc>
                <a:spcPct val="100000"/>
              </a:lnSpc>
              <a:spcBef>
                <a:spcPts val="5"/>
              </a:spcBef>
            </a:pPr>
            <a:r>
              <a:rPr dirty="0" sz="2400" spc="-5" b="1">
                <a:latin typeface="Calibri"/>
                <a:cs typeface="Calibri"/>
              </a:rPr>
              <a:t>модель</a:t>
            </a:r>
            <a:r>
              <a:rPr dirty="0" sz="2400" spc="-8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бизнес- </a:t>
            </a:r>
            <a:r>
              <a:rPr dirty="0" sz="2400" spc="-5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процессов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605" y="4930375"/>
            <a:ext cx="80645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000" spc="-5">
                <a:latin typeface="Verdana"/>
                <a:cs typeface="Verdana"/>
              </a:rPr>
              <a:t>2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2251075"/>
            <a:chOff x="0" y="0"/>
            <a:chExt cx="9144000" cy="22510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5052" cy="225094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8747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0"/>
              <a:ext cx="9144000" cy="809625"/>
            </a:xfrm>
            <a:custGeom>
              <a:avLst/>
              <a:gdLst/>
              <a:ahLst/>
              <a:cxnLst/>
              <a:rect l="l" t="t" r="r" b="b"/>
              <a:pathLst>
                <a:path w="9144000" h="809625">
                  <a:moveTo>
                    <a:pt x="9144000" y="0"/>
                  </a:moveTo>
                  <a:lnTo>
                    <a:pt x="0" y="0"/>
                  </a:lnTo>
                  <a:lnTo>
                    <a:pt x="0" y="809625"/>
                  </a:lnTo>
                  <a:lnTo>
                    <a:pt x="9144000" y="8096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4860035"/>
            <a:ext cx="9144000" cy="283464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4880368"/>
            <a:ext cx="9144000" cy="263525"/>
            <a:chOff x="0" y="4880368"/>
            <a:chExt cx="9144000" cy="263525"/>
          </a:xfrm>
        </p:grpSpPr>
        <p:sp>
          <p:nvSpPr>
            <p:cNvPr id="9" name="object 9"/>
            <p:cNvSpPr/>
            <p:nvPr/>
          </p:nvSpPr>
          <p:spPr>
            <a:xfrm>
              <a:off x="0" y="4880368"/>
              <a:ext cx="9144000" cy="263525"/>
            </a:xfrm>
            <a:custGeom>
              <a:avLst/>
              <a:gdLst/>
              <a:ahLst/>
              <a:cxnLst/>
              <a:rect l="l" t="t" r="r" b="b"/>
              <a:pathLst>
                <a:path w="9144000" h="263525">
                  <a:moveTo>
                    <a:pt x="9144000" y="0"/>
                  </a:moveTo>
                  <a:lnTo>
                    <a:pt x="0" y="0"/>
                  </a:lnTo>
                  <a:lnTo>
                    <a:pt x="0" y="263131"/>
                  </a:lnTo>
                  <a:lnTo>
                    <a:pt x="9144000" y="26313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62950" y="4944668"/>
              <a:ext cx="406273" cy="135728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1439" y="261238"/>
            <a:ext cx="6702552" cy="24383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5318" y="4942636"/>
            <a:ext cx="164592" cy="137160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67537" y="1059561"/>
            <a:ext cx="7993380" cy="360045"/>
          </a:xfrm>
          <a:prstGeom prst="rect"/>
          <a:solidFill>
            <a:srgbClr val="D5DCE4">
              <a:alpha val="61175"/>
            </a:srgbClr>
          </a:solidFill>
        </p:spPr>
        <p:txBody>
          <a:bodyPr wrap="square" lIns="0" tIns="34290" rIns="0" bIns="0" rtlCol="0" vert="horz">
            <a:spAutoFit/>
          </a:bodyPr>
          <a:lstStyle/>
          <a:p>
            <a:pPr algn="ctr" marL="71120">
              <a:lnSpc>
                <a:spcPct val="100000"/>
              </a:lnSpc>
              <a:spcBef>
                <a:spcPts val="270"/>
              </a:spcBef>
            </a:pPr>
            <a:r>
              <a:rPr dirty="0"/>
              <a:t>Большое</a:t>
            </a:r>
            <a:r>
              <a:rPr dirty="0" spc="-60"/>
              <a:t> </a:t>
            </a:r>
            <a:r>
              <a:rPr dirty="0"/>
              <a:t>количество</a:t>
            </a:r>
            <a:r>
              <a:rPr dirty="0" spc="-45"/>
              <a:t> </a:t>
            </a:r>
            <a:r>
              <a:rPr dirty="0" spc="-5"/>
              <a:t>ИС/АСУ/ИТКС</a:t>
            </a:r>
            <a:r>
              <a:rPr dirty="0" spc="-30"/>
              <a:t> </a:t>
            </a:r>
            <a:r>
              <a:rPr dirty="0"/>
              <a:t>с</a:t>
            </a:r>
            <a:r>
              <a:rPr dirty="0" spc="5"/>
              <a:t> </a:t>
            </a:r>
            <a:r>
              <a:rPr dirty="0"/>
              <a:t>различными</a:t>
            </a:r>
            <a:r>
              <a:rPr dirty="0" spc="-25"/>
              <a:t> </a:t>
            </a:r>
            <a:r>
              <a:rPr dirty="0" spc="-5"/>
              <a:t>функциями</a:t>
            </a:r>
            <a:r>
              <a:rPr dirty="0" spc="-10"/>
              <a:t> </a:t>
            </a:r>
            <a:r>
              <a:rPr dirty="0"/>
              <a:t>и</a:t>
            </a:r>
            <a:r>
              <a:rPr dirty="0" spc="-10"/>
              <a:t> </a:t>
            </a:r>
            <a:r>
              <a:rPr dirty="0" spc="-5"/>
              <a:t>назначением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67537" y="1707642"/>
            <a:ext cx="7993380" cy="360045"/>
          </a:xfrm>
          <a:prstGeom prst="rect">
            <a:avLst/>
          </a:prstGeom>
          <a:solidFill>
            <a:srgbClr val="D5DCE4">
              <a:alpha val="61175"/>
            </a:srgbClr>
          </a:solidFill>
        </p:spPr>
        <p:txBody>
          <a:bodyPr wrap="square" lIns="0" tIns="34290" rIns="0" bIns="0" rtlCol="0" vert="horz">
            <a:spAutoFit/>
          </a:bodyPr>
          <a:lstStyle/>
          <a:p>
            <a:pPr algn="ctr" marL="71120">
              <a:lnSpc>
                <a:spcPct val="100000"/>
              </a:lnSpc>
              <a:spcBef>
                <a:spcPts val="270"/>
              </a:spcBef>
            </a:pPr>
            <a:r>
              <a:rPr dirty="0" sz="1400" b="1">
                <a:latin typeface="Calibri"/>
                <a:cs typeface="Calibri"/>
              </a:rPr>
              <a:t>Сложная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многоуровневая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организационная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структура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Компании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9546" y="3075813"/>
            <a:ext cx="7993380" cy="360045"/>
          </a:xfrm>
          <a:prstGeom prst="rect">
            <a:avLst/>
          </a:prstGeom>
          <a:solidFill>
            <a:srgbClr val="D5DCE4">
              <a:alpha val="61175"/>
            </a:srgbClr>
          </a:solidFill>
        </p:spPr>
        <p:txBody>
          <a:bodyPr wrap="square" lIns="0" tIns="34925" rIns="0" bIns="0" rtlCol="0" vert="horz">
            <a:spAutoFit/>
          </a:bodyPr>
          <a:lstStyle/>
          <a:p>
            <a:pPr marL="407670">
              <a:lnSpc>
                <a:spcPct val="100000"/>
              </a:lnSpc>
              <a:spcBef>
                <a:spcPts val="275"/>
              </a:spcBef>
            </a:pPr>
            <a:r>
              <a:rPr dirty="0" sz="1400" spc="-5" b="1">
                <a:latin typeface="Calibri"/>
                <a:cs typeface="Calibri"/>
              </a:rPr>
              <a:t>ИС/АСУ/ИТКС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находятся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в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зоне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ответственности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различных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функциональных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подразделений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7537" y="2355723"/>
            <a:ext cx="7993380" cy="360045"/>
          </a:xfrm>
          <a:prstGeom prst="rect">
            <a:avLst/>
          </a:prstGeom>
          <a:solidFill>
            <a:srgbClr val="D5DCE4">
              <a:alpha val="61175"/>
            </a:srgbClr>
          </a:solidFill>
        </p:spPr>
        <p:txBody>
          <a:bodyPr wrap="square" lIns="0" tIns="34290" rIns="0" bIns="0" rtlCol="0" vert="horz">
            <a:spAutoFit/>
          </a:bodyPr>
          <a:lstStyle/>
          <a:p>
            <a:pPr marL="450215">
              <a:lnSpc>
                <a:spcPct val="100000"/>
              </a:lnSpc>
              <a:spcBef>
                <a:spcPts val="270"/>
              </a:spcBef>
            </a:pPr>
            <a:r>
              <a:rPr dirty="0" sz="1400" b="1">
                <a:latin typeface="Calibri"/>
                <a:cs typeface="Calibri"/>
              </a:rPr>
              <a:t>Многокомпонентные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бизнес-процессы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с большим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количеством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подразделений-участников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605" y="4930375"/>
            <a:ext cx="80645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000" spc="-5">
                <a:latin typeface="Verdana"/>
                <a:cs typeface="Verdana"/>
              </a:rPr>
              <a:t>3</a:t>
            </a:r>
            <a:endParaRPr sz="10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860035"/>
            <a:ext cx="9144000" cy="283464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0"/>
            <a:ext cx="9144000" cy="2251075"/>
            <a:chOff x="0" y="0"/>
            <a:chExt cx="9144000" cy="225107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35052" cy="22509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87477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0" y="0"/>
              <a:ext cx="9144000" cy="809625"/>
            </a:xfrm>
            <a:custGeom>
              <a:avLst/>
              <a:gdLst/>
              <a:ahLst/>
              <a:cxnLst/>
              <a:rect l="l" t="t" r="r" b="b"/>
              <a:pathLst>
                <a:path w="9144000" h="809625">
                  <a:moveTo>
                    <a:pt x="9144000" y="0"/>
                  </a:moveTo>
                  <a:lnTo>
                    <a:pt x="0" y="0"/>
                  </a:lnTo>
                  <a:lnTo>
                    <a:pt x="0" y="809625"/>
                  </a:lnTo>
                  <a:lnTo>
                    <a:pt x="9144000" y="8096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0" y="4880368"/>
            <a:ext cx="9144000" cy="263525"/>
            <a:chOff x="0" y="4880368"/>
            <a:chExt cx="9144000" cy="263525"/>
          </a:xfrm>
        </p:grpSpPr>
        <p:sp>
          <p:nvSpPr>
            <p:cNvPr id="9" name="object 9"/>
            <p:cNvSpPr/>
            <p:nvPr/>
          </p:nvSpPr>
          <p:spPr>
            <a:xfrm>
              <a:off x="0" y="4880368"/>
              <a:ext cx="9144000" cy="263525"/>
            </a:xfrm>
            <a:custGeom>
              <a:avLst/>
              <a:gdLst/>
              <a:ahLst/>
              <a:cxnLst/>
              <a:rect l="l" t="t" r="r" b="b"/>
              <a:pathLst>
                <a:path w="9144000" h="263525">
                  <a:moveTo>
                    <a:pt x="9144000" y="0"/>
                  </a:moveTo>
                  <a:lnTo>
                    <a:pt x="0" y="0"/>
                  </a:lnTo>
                  <a:lnTo>
                    <a:pt x="0" y="263131"/>
                  </a:lnTo>
                  <a:lnTo>
                    <a:pt x="9144000" y="26313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62950" y="4944668"/>
              <a:ext cx="406273" cy="135728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1439" y="261238"/>
            <a:ext cx="4394835" cy="24383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5318" y="4942636"/>
            <a:ext cx="164592" cy="13716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467537" y="1347571"/>
            <a:ext cx="3888740" cy="2664460"/>
          </a:xfrm>
          <a:prstGeom prst="rect">
            <a:avLst/>
          </a:prstGeom>
          <a:solidFill>
            <a:srgbClr val="D5DCE4">
              <a:alpha val="61175"/>
            </a:srgbClr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100">
              <a:latin typeface="Times New Roman"/>
              <a:cs typeface="Times New Roman"/>
            </a:endParaRPr>
          </a:p>
          <a:p>
            <a:pPr algn="ctr" marR="111760">
              <a:lnSpc>
                <a:spcPct val="100000"/>
              </a:lnSpc>
            </a:pPr>
            <a:r>
              <a:rPr dirty="0" sz="2400" spc="-5" b="1">
                <a:latin typeface="Calibri"/>
                <a:cs typeface="Calibri"/>
              </a:rPr>
              <a:t>Регламент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определения</a:t>
            </a:r>
            <a:endParaRPr sz="2400">
              <a:latin typeface="Calibri"/>
              <a:cs typeface="Calibri"/>
            </a:endParaRPr>
          </a:p>
          <a:p>
            <a:pPr algn="ctr" marL="389255" marR="499109">
              <a:lnSpc>
                <a:spcPct val="100000"/>
              </a:lnSpc>
            </a:pPr>
            <a:r>
              <a:rPr dirty="0" sz="2400" b="1">
                <a:latin typeface="Calibri"/>
                <a:cs typeface="Calibri"/>
              </a:rPr>
              <a:t>объектов</a:t>
            </a:r>
            <a:r>
              <a:rPr dirty="0" sz="2400" spc="-10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критической </a:t>
            </a:r>
            <a:r>
              <a:rPr dirty="0" sz="2400" spc="-53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информационной</a:t>
            </a:r>
            <a:endParaRPr sz="2400">
              <a:latin typeface="Calibri"/>
              <a:cs typeface="Calibri"/>
            </a:endParaRPr>
          </a:p>
          <a:p>
            <a:pPr algn="ctr" marR="108585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latin typeface="Calibri"/>
                <a:cs typeface="Calibri"/>
              </a:rPr>
              <a:t>инфраструктуры</a:t>
            </a:r>
            <a:endParaRPr sz="2400">
              <a:latin typeface="Calibri"/>
              <a:cs typeface="Calibri"/>
            </a:endParaRPr>
          </a:p>
          <a:p>
            <a:pPr algn="ctr" marR="114935">
              <a:lnSpc>
                <a:spcPct val="100000"/>
              </a:lnSpc>
            </a:pPr>
            <a:r>
              <a:rPr dirty="0" sz="2400" spc="-5" b="1">
                <a:latin typeface="Calibri"/>
                <a:cs typeface="Calibri"/>
              </a:rPr>
              <a:t>ОАО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«РЖД»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88027" y="1347571"/>
            <a:ext cx="3888740" cy="2664460"/>
          </a:xfrm>
          <a:prstGeom prst="rect">
            <a:avLst/>
          </a:prstGeom>
          <a:solidFill>
            <a:srgbClr val="D5DCE4">
              <a:alpha val="61175"/>
            </a:srgbClr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650">
              <a:latin typeface="Times New Roman"/>
              <a:cs typeface="Times New Roman"/>
            </a:endParaRPr>
          </a:p>
          <a:p>
            <a:pPr marL="753110" marR="721995" indent="223520">
              <a:lnSpc>
                <a:spcPct val="100000"/>
              </a:lnSpc>
            </a:pPr>
            <a:r>
              <a:rPr dirty="0" sz="2400" spc="-5" b="1">
                <a:latin typeface="Calibri"/>
                <a:cs typeface="Calibri"/>
              </a:rPr>
              <a:t>Методические </a:t>
            </a:r>
            <a:r>
              <a:rPr dirty="0" sz="2400" b="1">
                <a:latin typeface="Calibri"/>
                <a:cs typeface="Calibri"/>
              </a:rPr>
              <a:t> рекомендации</a:t>
            </a:r>
            <a:r>
              <a:rPr dirty="0" sz="2400" spc="-9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по </a:t>
            </a:r>
            <a:r>
              <a:rPr dirty="0" sz="2400" spc="-5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категорированию</a:t>
            </a:r>
            <a:endParaRPr sz="2400">
              <a:latin typeface="Calibri"/>
              <a:cs typeface="Calibri"/>
            </a:endParaRPr>
          </a:p>
          <a:p>
            <a:pPr marL="1181735" marR="989330" indent="-160020">
              <a:lnSpc>
                <a:spcPct val="100000"/>
              </a:lnSpc>
            </a:pPr>
            <a:r>
              <a:rPr dirty="0" sz="2400" b="1">
                <a:latin typeface="Calibri"/>
                <a:cs typeface="Calibri"/>
              </a:rPr>
              <a:t>объектов</a:t>
            </a:r>
            <a:r>
              <a:rPr dirty="0" sz="2400" spc="-13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КИИ </a:t>
            </a:r>
            <a:r>
              <a:rPr dirty="0" sz="2400" spc="-52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ОАО«РЖД»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905" y="4918354"/>
            <a:ext cx="1060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Verdana"/>
                <a:cs typeface="Verdana"/>
              </a:rPr>
              <a:t>4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4007485"/>
            <a:chOff x="0" y="0"/>
            <a:chExt cx="9144000" cy="400748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5052" cy="225094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8747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0"/>
              <a:ext cx="9144000" cy="809625"/>
            </a:xfrm>
            <a:custGeom>
              <a:avLst/>
              <a:gdLst/>
              <a:ahLst/>
              <a:cxnLst/>
              <a:rect l="l" t="t" r="r" b="b"/>
              <a:pathLst>
                <a:path w="9144000" h="809625">
                  <a:moveTo>
                    <a:pt x="9144000" y="0"/>
                  </a:moveTo>
                  <a:lnTo>
                    <a:pt x="0" y="0"/>
                  </a:lnTo>
                  <a:lnTo>
                    <a:pt x="0" y="809625"/>
                  </a:lnTo>
                  <a:lnTo>
                    <a:pt x="9144000" y="8096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5137" y="139319"/>
              <a:ext cx="8285099" cy="24383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5137" y="383159"/>
              <a:ext cx="562864" cy="24383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5197" y="383159"/>
              <a:ext cx="835761" cy="24383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3564" y="1136123"/>
              <a:ext cx="4176522" cy="287120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292090" y="915555"/>
              <a:ext cx="3600450" cy="864235"/>
            </a:xfrm>
            <a:custGeom>
              <a:avLst/>
              <a:gdLst/>
              <a:ahLst/>
              <a:cxnLst/>
              <a:rect l="l" t="t" r="r" b="b"/>
              <a:pathLst>
                <a:path w="3600450" h="864235">
                  <a:moveTo>
                    <a:pt x="3600450" y="0"/>
                  </a:moveTo>
                  <a:lnTo>
                    <a:pt x="0" y="0"/>
                  </a:lnTo>
                  <a:lnTo>
                    <a:pt x="0" y="864095"/>
                  </a:lnTo>
                  <a:lnTo>
                    <a:pt x="3600450" y="864095"/>
                  </a:lnTo>
                  <a:lnTo>
                    <a:pt x="3600450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79896" y="1163396"/>
              <a:ext cx="2770504" cy="18470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974969" y="1346580"/>
              <a:ext cx="2337688" cy="18440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292090" y="2931807"/>
              <a:ext cx="3600450" cy="864235"/>
            </a:xfrm>
            <a:custGeom>
              <a:avLst/>
              <a:gdLst/>
              <a:ahLst/>
              <a:cxnLst/>
              <a:rect l="l" t="t" r="r" b="b"/>
              <a:pathLst>
                <a:path w="3600450" h="864235">
                  <a:moveTo>
                    <a:pt x="3600450" y="0"/>
                  </a:moveTo>
                  <a:lnTo>
                    <a:pt x="0" y="0"/>
                  </a:lnTo>
                  <a:lnTo>
                    <a:pt x="0" y="864095"/>
                  </a:lnTo>
                  <a:lnTo>
                    <a:pt x="3600450" y="864095"/>
                  </a:lnTo>
                  <a:lnTo>
                    <a:pt x="3600450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03696" y="3180333"/>
              <a:ext cx="2916808" cy="18440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974969" y="3363214"/>
              <a:ext cx="2337688" cy="18440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292090" y="1923681"/>
              <a:ext cx="3600450" cy="864235"/>
            </a:xfrm>
            <a:custGeom>
              <a:avLst/>
              <a:gdLst/>
              <a:ahLst/>
              <a:cxnLst/>
              <a:rect l="l" t="t" r="r" b="b"/>
              <a:pathLst>
                <a:path w="3600450" h="864235">
                  <a:moveTo>
                    <a:pt x="3600450" y="0"/>
                  </a:moveTo>
                  <a:lnTo>
                    <a:pt x="0" y="0"/>
                  </a:lnTo>
                  <a:lnTo>
                    <a:pt x="0" y="864095"/>
                  </a:lnTo>
                  <a:lnTo>
                    <a:pt x="3600450" y="864095"/>
                  </a:lnTo>
                  <a:lnTo>
                    <a:pt x="3600450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584825" y="2080514"/>
              <a:ext cx="3153282" cy="18440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723509" y="2263394"/>
              <a:ext cx="2879090" cy="18440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615048" y="2446273"/>
              <a:ext cx="1076705" cy="184404"/>
            </a:xfrm>
            <a:prstGeom prst="rect">
              <a:avLst/>
            </a:prstGeom>
          </p:spPr>
        </p:pic>
      </p:grpSp>
      <p:grpSp>
        <p:nvGrpSpPr>
          <p:cNvPr id="21" name="object 21"/>
          <p:cNvGrpSpPr/>
          <p:nvPr/>
        </p:nvGrpSpPr>
        <p:grpSpPr>
          <a:xfrm>
            <a:off x="0" y="4860035"/>
            <a:ext cx="9144000" cy="283845"/>
            <a:chOff x="0" y="4860035"/>
            <a:chExt cx="9144000" cy="283845"/>
          </a:xfrm>
        </p:grpSpPr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4860035"/>
              <a:ext cx="9144000" cy="28346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0" y="4880368"/>
              <a:ext cx="9144000" cy="263525"/>
            </a:xfrm>
            <a:custGeom>
              <a:avLst/>
              <a:gdLst/>
              <a:ahLst/>
              <a:cxnLst/>
              <a:rect l="l" t="t" r="r" b="b"/>
              <a:pathLst>
                <a:path w="9144000" h="263525">
                  <a:moveTo>
                    <a:pt x="9144000" y="0"/>
                  </a:moveTo>
                  <a:lnTo>
                    <a:pt x="0" y="0"/>
                  </a:lnTo>
                  <a:lnTo>
                    <a:pt x="0" y="263131"/>
                  </a:lnTo>
                  <a:lnTo>
                    <a:pt x="9144000" y="26313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4" name="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362950" y="4944668"/>
            <a:ext cx="406273" cy="1357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905" y="4918354"/>
            <a:ext cx="1060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2644140"/>
            <a:chOff x="0" y="0"/>
            <a:chExt cx="9144000" cy="26441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5052" cy="225094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8747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0"/>
              <a:ext cx="9144000" cy="809625"/>
            </a:xfrm>
            <a:custGeom>
              <a:avLst/>
              <a:gdLst/>
              <a:ahLst/>
              <a:cxnLst/>
              <a:rect l="l" t="t" r="r" b="b"/>
              <a:pathLst>
                <a:path w="9144000" h="809625">
                  <a:moveTo>
                    <a:pt x="9144000" y="0"/>
                  </a:moveTo>
                  <a:lnTo>
                    <a:pt x="0" y="0"/>
                  </a:lnTo>
                  <a:lnTo>
                    <a:pt x="0" y="809625"/>
                  </a:lnTo>
                  <a:lnTo>
                    <a:pt x="9144000" y="8096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5137" y="261238"/>
              <a:ext cx="6952869" cy="24383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98690" y="261238"/>
              <a:ext cx="885444" cy="24383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51523" y="915555"/>
              <a:ext cx="2016760" cy="648335"/>
            </a:xfrm>
            <a:custGeom>
              <a:avLst/>
              <a:gdLst/>
              <a:ahLst/>
              <a:cxnLst/>
              <a:rect l="l" t="t" r="r" b="b"/>
              <a:pathLst>
                <a:path w="2016760" h="648335">
                  <a:moveTo>
                    <a:pt x="2016252" y="0"/>
                  </a:moveTo>
                  <a:lnTo>
                    <a:pt x="0" y="0"/>
                  </a:lnTo>
                  <a:lnTo>
                    <a:pt x="0" y="648068"/>
                  </a:lnTo>
                  <a:lnTo>
                    <a:pt x="2016252" y="648068"/>
                  </a:lnTo>
                  <a:lnTo>
                    <a:pt x="2016252" y="0"/>
                  </a:lnTo>
                  <a:close/>
                </a:path>
              </a:pathLst>
            </a:custGeom>
            <a:solidFill>
              <a:srgbClr val="909CA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7634" y="919861"/>
              <a:ext cx="1811655" cy="21488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2330" y="1133221"/>
              <a:ext cx="1347216" cy="21488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4042" y="1346580"/>
              <a:ext cx="1381886" cy="21488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131820" y="915555"/>
              <a:ext cx="5760720" cy="864235"/>
            </a:xfrm>
            <a:custGeom>
              <a:avLst/>
              <a:gdLst/>
              <a:ahLst/>
              <a:cxnLst/>
              <a:rect l="l" t="t" r="r" b="b"/>
              <a:pathLst>
                <a:path w="5760720" h="864235">
                  <a:moveTo>
                    <a:pt x="5760592" y="0"/>
                  </a:moveTo>
                  <a:lnTo>
                    <a:pt x="0" y="0"/>
                  </a:lnTo>
                  <a:lnTo>
                    <a:pt x="0" y="864095"/>
                  </a:lnTo>
                  <a:lnTo>
                    <a:pt x="5760592" y="864095"/>
                  </a:lnTo>
                  <a:lnTo>
                    <a:pt x="5760592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435984" y="1163396"/>
              <a:ext cx="5298440" cy="18470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367273" y="1346580"/>
              <a:ext cx="1390142" cy="18440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131820" y="1851672"/>
              <a:ext cx="5760720" cy="792480"/>
            </a:xfrm>
            <a:custGeom>
              <a:avLst/>
              <a:gdLst/>
              <a:ahLst/>
              <a:cxnLst/>
              <a:rect l="l" t="t" r="r" b="b"/>
              <a:pathLst>
                <a:path w="5760720" h="792480">
                  <a:moveTo>
                    <a:pt x="5760592" y="0"/>
                  </a:moveTo>
                  <a:lnTo>
                    <a:pt x="0" y="0"/>
                  </a:lnTo>
                  <a:lnTo>
                    <a:pt x="0" y="792086"/>
                  </a:lnTo>
                  <a:lnTo>
                    <a:pt x="5760592" y="792086"/>
                  </a:lnTo>
                  <a:lnTo>
                    <a:pt x="5760592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86633" y="2063750"/>
              <a:ext cx="5591174" cy="18440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249801" y="2246706"/>
              <a:ext cx="3709035" cy="18470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339721" y="1203578"/>
              <a:ext cx="720090" cy="1080135"/>
            </a:xfrm>
            <a:custGeom>
              <a:avLst/>
              <a:gdLst/>
              <a:ahLst/>
              <a:cxnLst/>
              <a:rect l="l" t="t" r="r" b="b"/>
              <a:pathLst>
                <a:path w="720089" h="1080135">
                  <a:moveTo>
                    <a:pt x="720090" y="972185"/>
                  </a:moveTo>
                  <a:lnTo>
                    <a:pt x="612140" y="864108"/>
                  </a:lnTo>
                  <a:lnTo>
                    <a:pt x="612140" y="918083"/>
                  </a:lnTo>
                  <a:lnTo>
                    <a:pt x="0" y="918083"/>
                  </a:lnTo>
                  <a:lnTo>
                    <a:pt x="0" y="1026160"/>
                  </a:lnTo>
                  <a:lnTo>
                    <a:pt x="612140" y="1026160"/>
                  </a:lnTo>
                  <a:lnTo>
                    <a:pt x="612140" y="1080135"/>
                  </a:lnTo>
                  <a:lnTo>
                    <a:pt x="720090" y="972185"/>
                  </a:lnTo>
                  <a:close/>
                </a:path>
                <a:path w="720089" h="1080135">
                  <a:moveTo>
                    <a:pt x="720090" y="108077"/>
                  </a:moveTo>
                  <a:lnTo>
                    <a:pt x="612140" y="0"/>
                  </a:lnTo>
                  <a:lnTo>
                    <a:pt x="612140" y="53975"/>
                  </a:lnTo>
                  <a:lnTo>
                    <a:pt x="0" y="53975"/>
                  </a:lnTo>
                  <a:lnTo>
                    <a:pt x="0" y="162052"/>
                  </a:lnTo>
                  <a:lnTo>
                    <a:pt x="612140" y="162052"/>
                  </a:lnTo>
                  <a:lnTo>
                    <a:pt x="612140" y="216027"/>
                  </a:lnTo>
                  <a:lnTo>
                    <a:pt x="720090" y="108077"/>
                  </a:lnTo>
                  <a:close/>
                </a:path>
              </a:pathLst>
            </a:custGeom>
            <a:solidFill>
              <a:srgbClr val="A2A86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0" y="4860035"/>
            <a:ext cx="9144000" cy="283845"/>
            <a:chOff x="0" y="4860035"/>
            <a:chExt cx="9144000" cy="283845"/>
          </a:xfrm>
        </p:grpSpPr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4860035"/>
              <a:ext cx="9144000" cy="28346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0" y="4880368"/>
              <a:ext cx="9144000" cy="263525"/>
            </a:xfrm>
            <a:custGeom>
              <a:avLst/>
              <a:gdLst/>
              <a:ahLst/>
              <a:cxnLst/>
              <a:rect l="l" t="t" r="r" b="b"/>
              <a:pathLst>
                <a:path w="9144000" h="263525">
                  <a:moveTo>
                    <a:pt x="9144000" y="0"/>
                  </a:moveTo>
                  <a:lnTo>
                    <a:pt x="0" y="0"/>
                  </a:lnTo>
                  <a:lnTo>
                    <a:pt x="0" y="263131"/>
                  </a:lnTo>
                  <a:lnTo>
                    <a:pt x="9144000" y="26313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3" name="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362950" y="4944668"/>
            <a:ext cx="406273" cy="135728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3131820" y="2715780"/>
            <a:ext cx="5781040" cy="792480"/>
            <a:chOff x="3131820" y="2715780"/>
            <a:chExt cx="5781040" cy="792480"/>
          </a:xfrm>
        </p:grpSpPr>
        <p:sp>
          <p:nvSpPr>
            <p:cNvPr id="25" name="object 25"/>
            <p:cNvSpPr/>
            <p:nvPr/>
          </p:nvSpPr>
          <p:spPr>
            <a:xfrm>
              <a:off x="3131820" y="2715780"/>
              <a:ext cx="5760720" cy="792480"/>
            </a:xfrm>
            <a:custGeom>
              <a:avLst/>
              <a:gdLst/>
              <a:ahLst/>
              <a:cxnLst/>
              <a:rect l="l" t="t" r="r" b="b"/>
              <a:pathLst>
                <a:path w="5760720" h="792479">
                  <a:moveTo>
                    <a:pt x="5760592" y="0"/>
                  </a:moveTo>
                  <a:lnTo>
                    <a:pt x="0" y="0"/>
                  </a:lnTo>
                  <a:lnTo>
                    <a:pt x="0" y="792086"/>
                  </a:lnTo>
                  <a:lnTo>
                    <a:pt x="5760592" y="792086"/>
                  </a:lnTo>
                  <a:lnTo>
                    <a:pt x="5760592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251581" y="2836799"/>
              <a:ext cx="5661025" cy="18440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279013" y="3019679"/>
              <a:ext cx="5609844" cy="18440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941953" y="3202559"/>
              <a:ext cx="4292981" cy="184404"/>
            </a:xfrm>
            <a:prstGeom prst="rect">
              <a:avLst/>
            </a:prstGeom>
          </p:spPr>
        </p:pic>
      </p:grpSp>
      <p:grpSp>
        <p:nvGrpSpPr>
          <p:cNvPr id="29" name="object 29"/>
          <p:cNvGrpSpPr/>
          <p:nvPr/>
        </p:nvGrpSpPr>
        <p:grpSpPr>
          <a:xfrm>
            <a:off x="3131820" y="3579863"/>
            <a:ext cx="5760720" cy="792480"/>
            <a:chOff x="3131820" y="3579863"/>
            <a:chExt cx="5760720" cy="792480"/>
          </a:xfrm>
        </p:grpSpPr>
        <p:sp>
          <p:nvSpPr>
            <p:cNvPr id="30" name="object 30"/>
            <p:cNvSpPr/>
            <p:nvPr/>
          </p:nvSpPr>
          <p:spPr>
            <a:xfrm>
              <a:off x="3131820" y="3579863"/>
              <a:ext cx="5760720" cy="792480"/>
            </a:xfrm>
            <a:custGeom>
              <a:avLst/>
              <a:gdLst/>
              <a:ahLst/>
              <a:cxnLst/>
              <a:rect l="l" t="t" r="r" b="b"/>
              <a:pathLst>
                <a:path w="5760720" h="792479">
                  <a:moveTo>
                    <a:pt x="5760592" y="0"/>
                  </a:moveTo>
                  <a:lnTo>
                    <a:pt x="0" y="0"/>
                  </a:lnTo>
                  <a:lnTo>
                    <a:pt x="0" y="792086"/>
                  </a:lnTo>
                  <a:lnTo>
                    <a:pt x="5760592" y="792086"/>
                  </a:lnTo>
                  <a:lnTo>
                    <a:pt x="5760592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484753" y="3792626"/>
              <a:ext cx="5197729" cy="184403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626354" y="3975506"/>
              <a:ext cx="945489" cy="184403"/>
            </a:xfrm>
            <a:prstGeom prst="rect">
              <a:avLst/>
            </a:prstGeom>
          </p:spPr>
        </p:pic>
      </p:grpSp>
      <p:sp>
        <p:nvSpPr>
          <p:cNvPr id="33" name="object 33"/>
          <p:cNvSpPr/>
          <p:nvPr/>
        </p:nvSpPr>
        <p:spPr>
          <a:xfrm>
            <a:off x="2339720" y="3003804"/>
            <a:ext cx="720090" cy="216535"/>
          </a:xfrm>
          <a:custGeom>
            <a:avLst/>
            <a:gdLst/>
            <a:ahLst/>
            <a:cxnLst/>
            <a:rect l="l" t="t" r="r" b="b"/>
            <a:pathLst>
              <a:path w="720089" h="216535">
                <a:moveTo>
                  <a:pt x="612140" y="0"/>
                </a:moveTo>
                <a:lnTo>
                  <a:pt x="612140" y="53975"/>
                </a:lnTo>
                <a:lnTo>
                  <a:pt x="0" y="53975"/>
                </a:lnTo>
                <a:lnTo>
                  <a:pt x="0" y="162051"/>
                </a:lnTo>
                <a:lnTo>
                  <a:pt x="612140" y="162051"/>
                </a:lnTo>
                <a:lnTo>
                  <a:pt x="612140" y="216026"/>
                </a:lnTo>
                <a:lnTo>
                  <a:pt x="720090" y="107950"/>
                </a:lnTo>
                <a:lnTo>
                  <a:pt x="612140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339720" y="3867911"/>
            <a:ext cx="720090" cy="216535"/>
          </a:xfrm>
          <a:custGeom>
            <a:avLst/>
            <a:gdLst/>
            <a:ahLst/>
            <a:cxnLst/>
            <a:rect l="l" t="t" r="r" b="b"/>
            <a:pathLst>
              <a:path w="720089" h="216535">
                <a:moveTo>
                  <a:pt x="612140" y="0"/>
                </a:moveTo>
                <a:lnTo>
                  <a:pt x="612140" y="53987"/>
                </a:lnTo>
                <a:lnTo>
                  <a:pt x="0" y="53987"/>
                </a:lnTo>
                <a:lnTo>
                  <a:pt x="0" y="162001"/>
                </a:lnTo>
                <a:lnTo>
                  <a:pt x="612140" y="162001"/>
                </a:lnTo>
                <a:lnTo>
                  <a:pt x="612140" y="216001"/>
                </a:lnTo>
                <a:lnTo>
                  <a:pt x="720090" y="107988"/>
                </a:lnTo>
                <a:lnTo>
                  <a:pt x="612140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905" y="4918354"/>
            <a:ext cx="1060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Verdana"/>
                <a:cs typeface="Verdana"/>
              </a:rPr>
              <a:t>6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2644140"/>
            <a:chOff x="0" y="0"/>
            <a:chExt cx="9144000" cy="26441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5052" cy="225094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8747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0"/>
              <a:ext cx="9144000" cy="809625"/>
            </a:xfrm>
            <a:custGeom>
              <a:avLst/>
              <a:gdLst/>
              <a:ahLst/>
              <a:cxnLst/>
              <a:rect l="l" t="t" r="r" b="b"/>
              <a:pathLst>
                <a:path w="9144000" h="809625">
                  <a:moveTo>
                    <a:pt x="9144000" y="0"/>
                  </a:moveTo>
                  <a:lnTo>
                    <a:pt x="0" y="0"/>
                  </a:lnTo>
                  <a:lnTo>
                    <a:pt x="0" y="809625"/>
                  </a:lnTo>
                  <a:lnTo>
                    <a:pt x="9144000" y="8096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5137" y="139319"/>
              <a:ext cx="7750429" cy="24383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5137" y="383159"/>
              <a:ext cx="2168525" cy="24383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3964" y="383159"/>
              <a:ext cx="885443" cy="24383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51523" y="915555"/>
              <a:ext cx="2016760" cy="648335"/>
            </a:xfrm>
            <a:custGeom>
              <a:avLst/>
              <a:gdLst/>
              <a:ahLst/>
              <a:cxnLst/>
              <a:rect l="l" t="t" r="r" b="b"/>
              <a:pathLst>
                <a:path w="2016760" h="648335">
                  <a:moveTo>
                    <a:pt x="2016252" y="0"/>
                  </a:moveTo>
                  <a:lnTo>
                    <a:pt x="0" y="0"/>
                  </a:lnTo>
                  <a:lnTo>
                    <a:pt x="0" y="648068"/>
                  </a:lnTo>
                  <a:lnTo>
                    <a:pt x="2016252" y="648068"/>
                  </a:lnTo>
                  <a:lnTo>
                    <a:pt x="2016252" y="0"/>
                  </a:lnTo>
                  <a:close/>
                </a:path>
              </a:pathLst>
            </a:custGeom>
            <a:solidFill>
              <a:srgbClr val="909CA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4210" y="919861"/>
              <a:ext cx="1736598" cy="21488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8594" y="1133221"/>
              <a:ext cx="1689227" cy="21488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82498" y="1346580"/>
              <a:ext cx="1658112" cy="21488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131820" y="915555"/>
              <a:ext cx="5760720" cy="864235"/>
            </a:xfrm>
            <a:custGeom>
              <a:avLst/>
              <a:gdLst/>
              <a:ahLst/>
              <a:cxnLst/>
              <a:rect l="l" t="t" r="r" b="b"/>
              <a:pathLst>
                <a:path w="5760720" h="864235">
                  <a:moveTo>
                    <a:pt x="5760592" y="0"/>
                  </a:moveTo>
                  <a:lnTo>
                    <a:pt x="0" y="0"/>
                  </a:lnTo>
                  <a:lnTo>
                    <a:pt x="0" y="864095"/>
                  </a:lnTo>
                  <a:lnTo>
                    <a:pt x="5760592" y="864095"/>
                  </a:lnTo>
                  <a:lnTo>
                    <a:pt x="5760592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75025" y="1072007"/>
              <a:ext cx="5414517" cy="18440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350640" y="1254836"/>
              <a:ext cx="5462524" cy="18470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63641" y="1438021"/>
              <a:ext cx="1598294" cy="18440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131820" y="1851672"/>
              <a:ext cx="5760720" cy="792480"/>
            </a:xfrm>
            <a:custGeom>
              <a:avLst/>
              <a:gdLst/>
              <a:ahLst/>
              <a:cxnLst/>
              <a:rect l="l" t="t" r="r" b="b"/>
              <a:pathLst>
                <a:path w="5760720" h="792480">
                  <a:moveTo>
                    <a:pt x="5760592" y="0"/>
                  </a:moveTo>
                  <a:lnTo>
                    <a:pt x="0" y="0"/>
                  </a:lnTo>
                  <a:lnTo>
                    <a:pt x="0" y="792086"/>
                  </a:lnTo>
                  <a:lnTo>
                    <a:pt x="5760592" y="792086"/>
                  </a:lnTo>
                  <a:lnTo>
                    <a:pt x="5760592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307969" y="2063750"/>
              <a:ext cx="5547867" cy="18440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745482" y="2246706"/>
              <a:ext cx="2632202" cy="18470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339721" y="1203578"/>
              <a:ext cx="720090" cy="1080135"/>
            </a:xfrm>
            <a:custGeom>
              <a:avLst/>
              <a:gdLst/>
              <a:ahLst/>
              <a:cxnLst/>
              <a:rect l="l" t="t" r="r" b="b"/>
              <a:pathLst>
                <a:path w="720089" h="1080135">
                  <a:moveTo>
                    <a:pt x="720090" y="972185"/>
                  </a:moveTo>
                  <a:lnTo>
                    <a:pt x="612140" y="864108"/>
                  </a:lnTo>
                  <a:lnTo>
                    <a:pt x="612140" y="918083"/>
                  </a:lnTo>
                  <a:lnTo>
                    <a:pt x="0" y="918083"/>
                  </a:lnTo>
                  <a:lnTo>
                    <a:pt x="0" y="1026160"/>
                  </a:lnTo>
                  <a:lnTo>
                    <a:pt x="612140" y="1026160"/>
                  </a:lnTo>
                  <a:lnTo>
                    <a:pt x="612140" y="1080135"/>
                  </a:lnTo>
                  <a:lnTo>
                    <a:pt x="720090" y="972185"/>
                  </a:lnTo>
                  <a:close/>
                </a:path>
                <a:path w="720089" h="1080135">
                  <a:moveTo>
                    <a:pt x="720090" y="108077"/>
                  </a:moveTo>
                  <a:lnTo>
                    <a:pt x="612140" y="0"/>
                  </a:lnTo>
                  <a:lnTo>
                    <a:pt x="612140" y="53975"/>
                  </a:lnTo>
                  <a:lnTo>
                    <a:pt x="0" y="53975"/>
                  </a:lnTo>
                  <a:lnTo>
                    <a:pt x="0" y="162052"/>
                  </a:lnTo>
                  <a:lnTo>
                    <a:pt x="612140" y="162052"/>
                  </a:lnTo>
                  <a:lnTo>
                    <a:pt x="612140" y="216027"/>
                  </a:lnTo>
                  <a:lnTo>
                    <a:pt x="720090" y="108077"/>
                  </a:lnTo>
                  <a:close/>
                </a:path>
              </a:pathLst>
            </a:custGeom>
            <a:solidFill>
              <a:srgbClr val="A2A86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/>
          <p:cNvGrpSpPr/>
          <p:nvPr/>
        </p:nvGrpSpPr>
        <p:grpSpPr>
          <a:xfrm>
            <a:off x="0" y="4860035"/>
            <a:ext cx="9144000" cy="283845"/>
            <a:chOff x="0" y="4860035"/>
            <a:chExt cx="9144000" cy="283845"/>
          </a:xfrm>
        </p:grpSpPr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4860035"/>
              <a:ext cx="9144000" cy="283464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0" y="4880368"/>
              <a:ext cx="9144000" cy="263525"/>
            </a:xfrm>
            <a:custGeom>
              <a:avLst/>
              <a:gdLst/>
              <a:ahLst/>
              <a:cxnLst/>
              <a:rect l="l" t="t" r="r" b="b"/>
              <a:pathLst>
                <a:path w="9144000" h="263525">
                  <a:moveTo>
                    <a:pt x="9144000" y="0"/>
                  </a:moveTo>
                  <a:lnTo>
                    <a:pt x="0" y="0"/>
                  </a:lnTo>
                  <a:lnTo>
                    <a:pt x="0" y="263131"/>
                  </a:lnTo>
                  <a:lnTo>
                    <a:pt x="9144000" y="26313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5" name="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362950" y="4944668"/>
            <a:ext cx="406273" cy="135728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3131820" y="2715780"/>
            <a:ext cx="5760720" cy="792480"/>
            <a:chOff x="3131820" y="2715780"/>
            <a:chExt cx="5760720" cy="792480"/>
          </a:xfrm>
        </p:grpSpPr>
        <p:sp>
          <p:nvSpPr>
            <p:cNvPr id="27" name="object 27"/>
            <p:cNvSpPr/>
            <p:nvPr/>
          </p:nvSpPr>
          <p:spPr>
            <a:xfrm>
              <a:off x="3131820" y="2715780"/>
              <a:ext cx="5760720" cy="792480"/>
            </a:xfrm>
            <a:custGeom>
              <a:avLst/>
              <a:gdLst/>
              <a:ahLst/>
              <a:cxnLst/>
              <a:rect l="l" t="t" r="r" b="b"/>
              <a:pathLst>
                <a:path w="5760720" h="792479">
                  <a:moveTo>
                    <a:pt x="5760592" y="0"/>
                  </a:moveTo>
                  <a:lnTo>
                    <a:pt x="0" y="0"/>
                  </a:lnTo>
                  <a:lnTo>
                    <a:pt x="0" y="792086"/>
                  </a:lnTo>
                  <a:lnTo>
                    <a:pt x="5760592" y="792086"/>
                  </a:lnTo>
                  <a:lnTo>
                    <a:pt x="5760592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699637" y="3019679"/>
              <a:ext cx="4723892" cy="184404"/>
            </a:xfrm>
            <a:prstGeom prst="rect">
              <a:avLst/>
            </a:prstGeom>
          </p:spPr>
        </p:pic>
      </p:grpSp>
      <p:sp>
        <p:nvSpPr>
          <p:cNvPr id="29" name="object 29"/>
          <p:cNvSpPr/>
          <p:nvPr/>
        </p:nvSpPr>
        <p:spPr>
          <a:xfrm>
            <a:off x="2339720" y="3003804"/>
            <a:ext cx="720090" cy="216535"/>
          </a:xfrm>
          <a:custGeom>
            <a:avLst/>
            <a:gdLst/>
            <a:ahLst/>
            <a:cxnLst/>
            <a:rect l="l" t="t" r="r" b="b"/>
            <a:pathLst>
              <a:path w="720089" h="216535">
                <a:moveTo>
                  <a:pt x="612140" y="0"/>
                </a:moveTo>
                <a:lnTo>
                  <a:pt x="612140" y="53975"/>
                </a:lnTo>
                <a:lnTo>
                  <a:pt x="0" y="53975"/>
                </a:lnTo>
                <a:lnTo>
                  <a:pt x="0" y="162051"/>
                </a:lnTo>
                <a:lnTo>
                  <a:pt x="612140" y="162051"/>
                </a:lnTo>
                <a:lnTo>
                  <a:pt x="612140" y="216026"/>
                </a:lnTo>
                <a:lnTo>
                  <a:pt x="720090" y="107950"/>
                </a:lnTo>
                <a:lnTo>
                  <a:pt x="612140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905" y="4918354"/>
            <a:ext cx="1060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Verdana"/>
                <a:cs typeface="Verdana"/>
              </a:rPr>
              <a:t>7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2644140"/>
            <a:chOff x="0" y="0"/>
            <a:chExt cx="9144000" cy="26441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5052" cy="225094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8747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0"/>
              <a:ext cx="9144000" cy="809625"/>
            </a:xfrm>
            <a:custGeom>
              <a:avLst/>
              <a:gdLst/>
              <a:ahLst/>
              <a:cxnLst/>
              <a:rect l="l" t="t" r="r" b="b"/>
              <a:pathLst>
                <a:path w="9144000" h="809625">
                  <a:moveTo>
                    <a:pt x="9144000" y="0"/>
                  </a:moveTo>
                  <a:lnTo>
                    <a:pt x="0" y="0"/>
                  </a:lnTo>
                  <a:lnTo>
                    <a:pt x="0" y="809625"/>
                  </a:lnTo>
                  <a:lnTo>
                    <a:pt x="9144000" y="8096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5137" y="261238"/>
              <a:ext cx="6988048" cy="24383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30693" y="261238"/>
              <a:ext cx="883666" cy="24383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51523" y="915555"/>
              <a:ext cx="2016760" cy="936625"/>
            </a:xfrm>
            <a:custGeom>
              <a:avLst/>
              <a:gdLst/>
              <a:ahLst/>
              <a:cxnLst/>
              <a:rect l="l" t="t" r="r" b="b"/>
              <a:pathLst>
                <a:path w="2016760" h="936625">
                  <a:moveTo>
                    <a:pt x="2016252" y="0"/>
                  </a:moveTo>
                  <a:lnTo>
                    <a:pt x="0" y="0"/>
                  </a:lnTo>
                  <a:lnTo>
                    <a:pt x="0" y="936104"/>
                  </a:lnTo>
                  <a:lnTo>
                    <a:pt x="2016252" y="936104"/>
                  </a:lnTo>
                  <a:lnTo>
                    <a:pt x="2016252" y="0"/>
                  </a:lnTo>
                  <a:close/>
                </a:path>
              </a:pathLst>
            </a:custGeom>
            <a:solidFill>
              <a:srgbClr val="909CA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9762" y="957021"/>
              <a:ext cx="1291081" cy="21518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2498" y="1170686"/>
              <a:ext cx="1702181" cy="21488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2206" y="1384046"/>
              <a:ext cx="1807591" cy="21488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51890" y="1597405"/>
              <a:ext cx="737006" cy="21488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131820" y="915555"/>
              <a:ext cx="5760720" cy="864235"/>
            </a:xfrm>
            <a:custGeom>
              <a:avLst/>
              <a:gdLst/>
              <a:ahLst/>
              <a:cxnLst/>
              <a:rect l="l" t="t" r="r" b="b"/>
              <a:pathLst>
                <a:path w="5760720" h="864235">
                  <a:moveTo>
                    <a:pt x="5760592" y="0"/>
                  </a:moveTo>
                  <a:lnTo>
                    <a:pt x="0" y="0"/>
                  </a:lnTo>
                  <a:lnTo>
                    <a:pt x="0" y="864095"/>
                  </a:lnTo>
                  <a:lnTo>
                    <a:pt x="5760592" y="864095"/>
                  </a:lnTo>
                  <a:lnTo>
                    <a:pt x="5760592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14065" y="1163396"/>
              <a:ext cx="5538470" cy="18470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21557" y="1346580"/>
              <a:ext cx="4471543" cy="18440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131820" y="1851672"/>
              <a:ext cx="5760720" cy="792480"/>
            </a:xfrm>
            <a:custGeom>
              <a:avLst/>
              <a:gdLst/>
              <a:ahLst/>
              <a:cxnLst/>
              <a:rect l="l" t="t" r="r" b="b"/>
              <a:pathLst>
                <a:path w="5760720" h="792480">
                  <a:moveTo>
                    <a:pt x="5760592" y="0"/>
                  </a:moveTo>
                  <a:lnTo>
                    <a:pt x="0" y="0"/>
                  </a:lnTo>
                  <a:lnTo>
                    <a:pt x="0" y="792086"/>
                  </a:lnTo>
                  <a:lnTo>
                    <a:pt x="5760592" y="792086"/>
                  </a:lnTo>
                  <a:lnTo>
                    <a:pt x="5760592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458845" y="2063750"/>
              <a:ext cx="5245862" cy="18440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169028" y="2246706"/>
              <a:ext cx="3791204" cy="18470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339721" y="1203578"/>
              <a:ext cx="720090" cy="1080135"/>
            </a:xfrm>
            <a:custGeom>
              <a:avLst/>
              <a:gdLst/>
              <a:ahLst/>
              <a:cxnLst/>
              <a:rect l="l" t="t" r="r" b="b"/>
              <a:pathLst>
                <a:path w="720089" h="1080135">
                  <a:moveTo>
                    <a:pt x="720090" y="972185"/>
                  </a:moveTo>
                  <a:lnTo>
                    <a:pt x="612140" y="864108"/>
                  </a:lnTo>
                  <a:lnTo>
                    <a:pt x="612140" y="918083"/>
                  </a:lnTo>
                  <a:lnTo>
                    <a:pt x="0" y="918083"/>
                  </a:lnTo>
                  <a:lnTo>
                    <a:pt x="0" y="1026160"/>
                  </a:lnTo>
                  <a:lnTo>
                    <a:pt x="612140" y="1026160"/>
                  </a:lnTo>
                  <a:lnTo>
                    <a:pt x="612140" y="1080135"/>
                  </a:lnTo>
                  <a:lnTo>
                    <a:pt x="720090" y="972185"/>
                  </a:lnTo>
                  <a:close/>
                </a:path>
                <a:path w="720089" h="1080135">
                  <a:moveTo>
                    <a:pt x="720090" y="108077"/>
                  </a:moveTo>
                  <a:lnTo>
                    <a:pt x="612140" y="0"/>
                  </a:lnTo>
                  <a:lnTo>
                    <a:pt x="612140" y="53975"/>
                  </a:lnTo>
                  <a:lnTo>
                    <a:pt x="0" y="53975"/>
                  </a:lnTo>
                  <a:lnTo>
                    <a:pt x="0" y="162052"/>
                  </a:lnTo>
                  <a:lnTo>
                    <a:pt x="612140" y="162052"/>
                  </a:lnTo>
                  <a:lnTo>
                    <a:pt x="612140" y="216027"/>
                  </a:lnTo>
                  <a:lnTo>
                    <a:pt x="720090" y="108077"/>
                  </a:lnTo>
                  <a:close/>
                </a:path>
              </a:pathLst>
            </a:custGeom>
            <a:solidFill>
              <a:srgbClr val="A2A86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0" y="4860035"/>
            <a:ext cx="9144000" cy="283845"/>
            <a:chOff x="0" y="4860035"/>
            <a:chExt cx="9144000" cy="283845"/>
          </a:xfrm>
        </p:grpSpPr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4860035"/>
              <a:ext cx="9144000" cy="28346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0" y="4880368"/>
              <a:ext cx="9144000" cy="263525"/>
            </a:xfrm>
            <a:custGeom>
              <a:avLst/>
              <a:gdLst/>
              <a:ahLst/>
              <a:cxnLst/>
              <a:rect l="l" t="t" r="r" b="b"/>
              <a:pathLst>
                <a:path w="9144000" h="263525">
                  <a:moveTo>
                    <a:pt x="9144000" y="0"/>
                  </a:moveTo>
                  <a:lnTo>
                    <a:pt x="0" y="0"/>
                  </a:lnTo>
                  <a:lnTo>
                    <a:pt x="0" y="263131"/>
                  </a:lnTo>
                  <a:lnTo>
                    <a:pt x="9144000" y="26313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4" name="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362950" y="4944668"/>
            <a:ext cx="406273" cy="135728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3131820" y="2715780"/>
            <a:ext cx="5760720" cy="792480"/>
            <a:chOff x="3131820" y="2715780"/>
            <a:chExt cx="5760720" cy="792480"/>
          </a:xfrm>
        </p:grpSpPr>
        <p:sp>
          <p:nvSpPr>
            <p:cNvPr id="26" name="object 26"/>
            <p:cNvSpPr/>
            <p:nvPr/>
          </p:nvSpPr>
          <p:spPr>
            <a:xfrm>
              <a:off x="3131820" y="2715780"/>
              <a:ext cx="5760720" cy="792480"/>
            </a:xfrm>
            <a:custGeom>
              <a:avLst/>
              <a:gdLst/>
              <a:ahLst/>
              <a:cxnLst/>
              <a:rect l="l" t="t" r="r" b="b"/>
              <a:pathLst>
                <a:path w="5760720" h="792479">
                  <a:moveTo>
                    <a:pt x="5760592" y="0"/>
                  </a:moveTo>
                  <a:lnTo>
                    <a:pt x="0" y="0"/>
                  </a:lnTo>
                  <a:lnTo>
                    <a:pt x="0" y="792086"/>
                  </a:lnTo>
                  <a:lnTo>
                    <a:pt x="5760592" y="792086"/>
                  </a:lnTo>
                  <a:lnTo>
                    <a:pt x="5760592" y="0"/>
                  </a:lnTo>
                  <a:close/>
                </a:path>
              </a:pathLst>
            </a:custGeom>
            <a:solidFill>
              <a:srgbClr val="C2C8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442081" y="2928239"/>
              <a:ext cx="5282946" cy="18440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894834" y="3111119"/>
              <a:ext cx="2337689" cy="184404"/>
            </a:xfrm>
            <a:prstGeom prst="rect">
              <a:avLst/>
            </a:prstGeom>
          </p:spPr>
        </p:pic>
      </p:grpSp>
      <p:sp>
        <p:nvSpPr>
          <p:cNvPr id="29" name="object 29"/>
          <p:cNvSpPr/>
          <p:nvPr/>
        </p:nvSpPr>
        <p:spPr>
          <a:xfrm>
            <a:off x="2339720" y="3003804"/>
            <a:ext cx="720090" cy="216535"/>
          </a:xfrm>
          <a:custGeom>
            <a:avLst/>
            <a:gdLst/>
            <a:ahLst/>
            <a:cxnLst/>
            <a:rect l="l" t="t" r="r" b="b"/>
            <a:pathLst>
              <a:path w="720089" h="216535">
                <a:moveTo>
                  <a:pt x="612140" y="0"/>
                </a:moveTo>
                <a:lnTo>
                  <a:pt x="612140" y="53975"/>
                </a:lnTo>
                <a:lnTo>
                  <a:pt x="0" y="53975"/>
                </a:lnTo>
                <a:lnTo>
                  <a:pt x="0" y="162051"/>
                </a:lnTo>
                <a:lnTo>
                  <a:pt x="612140" y="162051"/>
                </a:lnTo>
                <a:lnTo>
                  <a:pt x="612140" y="216026"/>
                </a:lnTo>
                <a:lnTo>
                  <a:pt x="720090" y="107950"/>
                </a:lnTo>
                <a:lnTo>
                  <a:pt x="612140" y="0"/>
                </a:lnTo>
                <a:close/>
              </a:path>
            </a:pathLst>
          </a:custGeom>
          <a:solidFill>
            <a:srgbClr val="A2A86B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605" y="4930375"/>
            <a:ext cx="80645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000" spc="-5">
                <a:latin typeface="Verdana"/>
                <a:cs typeface="Verdana"/>
              </a:rPr>
              <a:t>8</a:t>
            </a:r>
            <a:endParaRPr sz="10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860035"/>
            <a:ext cx="9144000" cy="283464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0"/>
            <a:ext cx="9144000" cy="2251075"/>
            <a:chOff x="0" y="0"/>
            <a:chExt cx="9144000" cy="225107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35052" cy="22509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87477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0" y="0"/>
              <a:ext cx="9144000" cy="809625"/>
            </a:xfrm>
            <a:custGeom>
              <a:avLst/>
              <a:gdLst/>
              <a:ahLst/>
              <a:cxnLst/>
              <a:rect l="l" t="t" r="r" b="b"/>
              <a:pathLst>
                <a:path w="9144000" h="809625">
                  <a:moveTo>
                    <a:pt x="9144000" y="0"/>
                  </a:moveTo>
                  <a:lnTo>
                    <a:pt x="0" y="0"/>
                  </a:lnTo>
                  <a:lnTo>
                    <a:pt x="0" y="809625"/>
                  </a:lnTo>
                  <a:lnTo>
                    <a:pt x="9144000" y="8096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0" y="4880368"/>
            <a:ext cx="9144000" cy="263525"/>
            <a:chOff x="0" y="4880368"/>
            <a:chExt cx="9144000" cy="263525"/>
          </a:xfrm>
        </p:grpSpPr>
        <p:sp>
          <p:nvSpPr>
            <p:cNvPr id="9" name="object 9"/>
            <p:cNvSpPr/>
            <p:nvPr/>
          </p:nvSpPr>
          <p:spPr>
            <a:xfrm>
              <a:off x="0" y="4880368"/>
              <a:ext cx="9144000" cy="263525"/>
            </a:xfrm>
            <a:custGeom>
              <a:avLst/>
              <a:gdLst/>
              <a:ahLst/>
              <a:cxnLst/>
              <a:rect l="l" t="t" r="r" b="b"/>
              <a:pathLst>
                <a:path w="9144000" h="263525">
                  <a:moveTo>
                    <a:pt x="9144000" y="0"/>
                  </a:moveTo>
                  <a:lnTo>
                    <a:pt x="0" y="0"/>
                  </a:lnTo>
                  <a:lnTo>
                    <a:pt x="0" y="263131"/>
                  </a:lnTo>
                  <a:lnTo>
                    <a:pt x="9144000" y="26313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62950" y="4944668"/>
              <a:ext cx="406273" cy="135728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1439" y="261238"/>
            <a:ext cx="5529072" cy="24383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5318" y="4942636"/>
            <a:ext cx="164592" cy="13716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467537" y="1347571"/>
            <a:ext cx="3888740" cy="2664460"/>
          </a:xfrm>
          <a:prstGeom prst="rect">
            <a:avLst/>
          </a:prstGeom>
          <a:solidFill>
            <a:srgbClr val="D5DCE4">
              <a:alpha val="61175"/>
            </a:srgbClr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100">
              <a:latin typeface="Times New Roman"/>
              <a:cs typeface="Times New Roman"/>
            </a:endParaRPr>
          </a:p>
          <a:p>
            <a:pPr algn="ctr" marL="264160" marR="374015">
              <a:lnSpc>
                <a:spcPct val="100000"/>
              </a:lnSpc>
            </a:pPr>
            <a:r>
              <a:rPr dirty="0" sz="2400" b="1">
                <a:latin typeface="Calibri"/>
                <a:cs typeface="Calibri"/>
              </a:rPr>
              <a:t>Методические</a:t>
            </a:r>
            <a:r>
              <a:rPr dirty="0" sz="2400" spc="-9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указания </a:t>
            </a:r>
            <a:r>
              <a:rPr dirty="0" sz="2400" spc="-52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по </a:t>
            </a:r>
            <a:r>
              <a:rPr dirty="0" sz="2400" b="1">
                <a:latin typeface="Calibri"/>
                <a:cs typeface="Calibri"/>
              </a:rPr>
              <a:t>категорированию 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СЖАТ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88027" y="1347571"/>
            <a:ext cx="3888740" cy="2664460"/>
          </a:xfrm>
          <a:prstGeom prst="rect">
            <a:avLst/>
          </a:prstGeom>
          <a:solidFill>
            <a:srgbClr val="D5DCE4">
              <a:alpha val="61175"/>
            </a:srgbClr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650">
              <a:latin typeface="Times New Roman"/>
              <a:cs typeface="Times New Roman"/>
            </a:endParaRPr>
          </a:p>
          <a:p>
            <a:pPr algn="ctr" marL="806450" marR="777875">
              <a:lnSpc>
                <a:spcPct val="100000"/>
              </a:lnSpc>
            </a:pPr>
            <a:r>
              <a:rPr dirty="0" sz="2400" spc="-5" b="1">
                <a:latin typeface="Calibri"/>
                <a:cs typeface="Calibri"/>
              </a:rPr>
              <a:t>Требования по 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созданию</a:t>
            </a:r>
            <a:r>
              <a:rPr dirty="0" sz="2400" spc="-8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систем</a:t>
            </a:r>
            <a:endParaRPr sz="2400">
              <a:latin typeface="Calibri"/>
              <a:cs typeface="Calibri"/>
            </a:endParaRPr>
          </a:p>
          <a:p>
            <a:pPr algn="ctr" marL="387350" marR="359410">
              <a:lnSpc>
                <a:spcPct val="100000"/>
              </a:lnSpc>
            </a:pPr>
            <a:r>
              <a:rPr dirty="0" sz="2400" spc="-5" b="1">
                <a:latin typeface="Calibri"/>
                <a:cs typeface="Calibri"/>
              </a:rPr>
              <a:t>безопасности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СЖАТ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как </a:t>
            </a:r>
            <a:r>
              <a:rPr dirty="0" sz="2400" spc="-5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объектов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КИИ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905" y="4918354"/>
            <a:ext cx="1060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Verdana"/>
                <a:cs typeface="Verdana"/>
              </a:rPr>
              <a:t>9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4785995"/>
            <a:chOff x="0" y="0"/>
            <a:chExt cx="9144000" cy="47859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5052" cy="225094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8747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0"/>
              <a:ext cx="9144000" cy="809625"/>
            </a:xfrm>
            <a:custGeom>
              <a:avLst/>
              <a:gdLst/>
              <a:ahLst/>
              <a:cxnLst/>
              <a:rect l="l" t="t" r="r" b="b"/>
              <a:pathLst>
                <a:path w="9144000" h="809625">
                  <a:moveTo>
                    <a:pt x="9144000" y="0"/>
                  </a:moveTo>
                  <a:lnTo>
                    <a:pt x="0" y="0"/>
                  </a:lnTo>
                  <a:lnTo>
                    <a:pt x="0" y="809625"/>
                  </a:lnTo>
                  <a:lnTo>
                    <a:pt x="9144000" y="80962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5137" y="261238"/>
              <a:ext cx="6029833" cy="24383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7504" y="1093952"/>
              <a:ext cx="8856980" cy="1197610"/>
            </a:xfrm>
            <a:custGeom>
              <a:avLst/>
              <a:gdLst/>
              <a:ahLst/>
              <a:cxnLst/>
              <a:rect l="l" t="t" r="r" b="b"/>
              <a:pathLst>
                <a:path w="8856980" h="1197610">
                  <a:moveTo>
                    <a:pt x="0" y="1197000"/>
                  </a:moveTo>
                  <a:lnTo>
                    <a:pt x="8856980" y="1197000"/>
                  </a:lnTo>
                  <a:lnTo>
                    <a:pt x="8856980" y="0"/>
                  </a:lnTo>
                  <a:lnTo>
                    <a:pt x="0" y="0"/>
                  </a:lnTo>
                  <a:lnTo>
                    <a:pt x="0" y="1197000"/>
                  </a:lnTo>
                  <a:close/>
                </a:path>
              </a:pathLst>
            </a:custGeom>
            <a:ln w="25400">
              <a:solidFill>
                <a:srgbClr val="455D6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918" y="1284477"/>
              <a:ext cx="213359" cy="18440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09218" y="1284477"/>
              <a:ext cx="7486523" cy="18440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94918" y="1449069"/>
              <a:ext cx="664222" cy="18440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918" y="1642617"/>
              <a:ext cx="213359" cy="18440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09218" y="1642617"/>
              <a:ext cx="6760845" cy="18440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9218" y="1807210"/>
              <a:ext cx="1510665" cy="18440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918" y="2000453"/>
              <a:ext cx="213359" cy="18470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09218" y="2000453"/>
              <a:ext cx="6737477" cy="184708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50354" y="946403"/>
              <a:ext cx="6452235" cy="295275"/>
            </a:xfrm>
            <a:custGeom>
              <a:avLst/>
              <a:gdLst/>
              <a:ahLst/>
              <a:cxnLst/>
              <a:rect l="l" t="t" r="r" b="b"/>
              <a:pathLst>
                <a:path w="6452234" h="295275">
                  <a:moveTo>
                    <a:pt x="6402768" y="0"/>
                  </a:moveTo>
                  <a:lnTo>
                    <a:pt x="49199" y="0"/>
                  </a:lnTo>
                  <a:lnTo>
                    <a:pt x="30046" y="3857"/>
                  </a:lnTo>
                  <a:lnTo>
                    <a:pt x="14408" y="14382"/>
                  </a:lnTo>
                  <a:lnTo>
                    <a:pt x="3865" y="30003"/>
                  </a:lnTo>
                  <a:lnTo>
                    <a:pt x="0" y="49149"/>
                  </a:lnTo>
                  <a:lnTo>
                    <a:pt x="0" y="245999"/>
                  </a:lnTo>
                  <a:lnTo>
                    <a:pt x="3865" y="265144"/>
                  </a:lnTo>
                  <a:lnTo>
                    <a:pt x="14408" y="280765"/>
                  </a:lnTo>
                  <a:lnTo>
                    <a:pt x="30046" y="291290"/>
                  </a:lnTo>
                  <a:lnTo>
                    <a:pt x="49199" y="295148"/>
                  </a:lnTo>
                  <a:lnTo>
                    <a:pt x="6402768" y="295148"/>
                  </a:lnTo>
                  <a:lnTo>
                    <a:pt x="6421913" y="291290"/>
                  </a:lnTo>
                  <a:lnTo>
                    <a:pt x="6437534" y="280765"/>
                  </a:lnTo>
                  <a:lnTo>
                    <a:pt x="6448059" y="265144"/>
                  </a:lnTo>
                  <a:lnTo>
                    <a:pt x="6451917" y="245999"/>
                  </a:lnTo>
                  <a:lnTo>
                    <a:pt x="6451917" y="49149"/>
                  </a:lnTo>
                  <a:lnTo>
                    <a:pt x="6448059" y="30003"/>
                  </a:lnTo>
                  <a:lnTo>
                    <a:pt x="6437534" y="14382"/>
                  </a:lnTo>
                  <a:lnTo>
                    <a:pt x="6421913" y="3857"/>
                  </a:lnTo>
                  <a:lnTo>
                    <a:pt x="6402768" y="0"/>
                  </a:lnTo>
                  <a:close/>
                </a:path>
              </a:pathLst>
            </a:custGeom>
            <a:solidFill>
              <a:srgbClr val="909C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550354" y="946403"/>
              <a:ext cx="6452235" cy="295275"/>
            </a:xfrm>
            <a:custGeom>
              <a:avLst/>
              <a:gdLst/>
              <a:ahLst/>
              <a:cxnLst/>
              <a:rect l="l" t="t" r="r" b="b"/>
              <a:pathLst>
                <a:path w="6452234" h="295275">
                  <a:moveTo>
                    <a:pt x="0" y="49149"/>
                  </a:moveTo>
                  <a:lnTo>
                    <a:pt x="3865" y="30003"/>
                  </a:lnTo>
                  <a:lnTo>
                    <a:pt x="14408" y="14382"/>
                  </a:lnTo>
                  <a:lnTo>
                    <a:pt x="30046" y="3857"/>
                  </a:lnTo>
                  <a:lnTo>
                    <a:pt x="49199" y="0"/>
                  </a:lnTo>
                  <a:lnTo>
                    <a:pt x="6402768" y="0"/>
                  </a:lnTo>
                  <a:lnTo>
                    <a:pt x="6421913" y="3857"/>
                  </a:lnTo>
                  <a:lnTo>
                    <a:pt x="6437534" y="14382"/>
                  </a:lnTo>
                  <a:lnTo>
                    <a:pt x="6448059" y="30003"/>
                  </a:lnTo>
                  <a:lnTo>
                    <a:pt x="6451917" y="49149"/>
                  </a:lnTo>
                  <a:lnTo>
                    <a:pt x="6451917" y="245999"/>
                  </a:lnTo>
                  <a:lnTo>
                    <a:pt x="6448059" y="265144"/>
                  </a:lnTo>
                  <a:lnTo>
                    <a:pt x="6437534" y="280765"/>
                  </a:lnTo>
                  <a:lnTo>
                    <a:pt x="6421913" y="291290"/>
                  </a:lnTo>
                  <a:lnTo>
                    <a:pt x="6402768" y="295148"/>
                  </a:lnTo>
                  <a:lnTo>
                    <a:pt x="49199" y="295148"/>
                  </a:lnTo>
                  <a:lnTo>
                    <a:pt x="30046" y="291290"/>
                  </a:lnTo>
                  <a:lnTo>
                    <a:pt x="14408" y="280765"/>
                  </a:lnTo>
                  <a:lnTo>
                    <a:pt x="3865" y="265144"/>
                  </a:lnTo>
                  <a:lnTo>
                    <a:pt x="0" y="245999"/>
                  </a:lnTo>
                  <a:lnTo>
                    <a:pt x="0" y="4914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99185" y="976579"/>
              <a:ext cx="1959737" cy="21518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07504" y="2492629"/>
              <a:ext cx="8856980" cy="1039494"/>
            </a:xfrm>
            <a:custGeom>
              <a:avLst/>
              <a:gdLst/>
              <a:ahLst/>
              <a:cxnLst/>
              <a:rect l="l" t="t" r="r" b="b"/>
              <a:pathLst>
                <a:path w="8856980" h="1039495">
                  <a:moveTo>
                    <a:pt x="0" y="1039494"/>
                  </a:moveTo>
                  <a:lnTo>
                    <a:pt x="8856980" y="1039494"/>
                  </a:lnTo>
                  <a:lnTo>
                    <a:pt x="8856980" y="0"/>
                  </a:lnTo>
                  <a:lnTo>
                    <a:pt x="0" y="0"/>
                  </a:lnTo>
                  <a:lnTo>
                    <a:pt x="0" y="1039494"/>
                  </a:lnTo>
                  <a:close/>
                </a:path>
              </a:pathLst>
            </a:custGeom>
            <a:ln w="25400">
              <a:solidFill>
                <a:srgbClr val="455D6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918" y="2683510"/>
              <a:ext cx="213359" cy="18440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09218" y="2683510"/>
              <a:ext cx="2180209" cy="18440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918" y="2875533"/>
              <a:ext cx="213359" cy="18440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09218" y="2875533"/>
              <a:ext cx="3667633" cy="18440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918" y="3069082"/>
              <a:ext cx="213359" cy="18440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09218" y="3069082"/>
              <a:ext cx="6816979" cy="18440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918" y="3262629"/>
              <a:ext cx="213359" cy="18440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09218" y="3262629"/>
              <a:ext cx="7083171" cy="184404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550354" y="2344927"/>
              <a:ext cx="7604125" cy="295275"/>
            </a:xfrm>
            <a:custGeom>
              <a:avLst/>
              <a:gdLst/>
              <a:ahLst/>
              <a:cxnLst/>
              <a:rect l="l" t="t" r="r" b="b"/>
              <a:pathLst>
                <a:path w="7604125" h="295275">
                  <a:moveTo>
                    <a:pt x="7554785" y="0"/>
                  </a:moveTo>
                  <a:lnTo>
                    <a:pt x="49199" y="0"/>
                  </a:lnTo>
                  <a:lnTo>
                    <a:pt x="30046" y="3877"/>
                  </a:lnTo>
                  <a:lnTo>
                    <a:pt x="14408" y="14446"/>
                  </a:lnTo>
                  <a:lnTo>
                    <a:pt x="3865" y="30110"/>
                  </a:lnTo>
                  <a:lnTo>
                    <a:pt x="0" y="49276"/>
                  </a:lnTo>
                  <a:lnTo>
                    <a:pt x="0" y="245999"/>
                  </a:lnTo>
                  <a:lnTo>
                    <a:pt x="3865" y="265164"/>
                  </a:lnTo>
                  <a:lnTo>
                    <a:pt x="14408" y="280828"/>
                  </a:lnTo>
                  <a:lnTo>
                    <a:pt x="30046" y="291397"/>
                  </a:lnTo>
                  <a:lnTo>
                    <a:pt x="49199" y="295275"/>
                  </a:lnTo>
                  <a:lnTo>
                    <a:pt x="7554785" y="295275"/>
                  </a:lnTo>
                  <a:lnTo>
                    <a:pt x="7573950" y="291397"/>
                  </a:lnTo>
                  <a:lnTo>
                    <a:pt x="7589615" y="280828"/>
                  </a:lnTo>
                  <a:lnTo>
                    <a:pt x="7600184" y="265164"/>
                  </a:lnTo>
                  <a:lnTo>
                    <a:pt x="7604061" y="245999"/>
                  </a:lnTo>
                  <a:lnTo>
                    <a:pt x="7604061" y="49276"/>
                  </a:lnTo>
                  <a:lnTo>
                    <a:pt x="7600184" y="30110"/>
                  </a:lnTo>
                  <a:lnTo>
                    <a:pt x="7589615" y="14446"/>
                  </a:lnTo>
                  <a:lnTo>
                    <a:pt x="7573950" y="3877"/>
                  </a:lnTo>
                  <a:lnTo>
                    <a:pt x="7554785" y="0"/>
                  </a:lnTo>
                  <a:close/>
                </a:path>
              </a:pathLst>
            </a:custGeom>
            <a:solidFill>
              <a:srgbClr val="909C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550354" y="2344927"/>
              <a:ext cx="7604125" cy="295275"/>
            </a:xfrm>
            <a:custGeom>
              <a:avLst/>
              <a:gdLst/>
              <a:ahLst/>
              <a:cxnLst/>
              <a:rect l="l" t="t" r="r" b="b"/>
              <a:pathLst>
                <a:path w="7604125" h="295275">
                  <a:moveTo>
                    <a:pt x="0" y="49276"/>
                  </a:moveTo>
                  <a:lnTo>
                    <a:pt x="3865" y="30110"/>
                  </a:lnTo>
                  <a:lnTo>
                    <a:pt x="14408" y="14446"/>
                  </a:lnTo>
                  <a:lnTo>
                    <a:pt x="30046" y="3877"/>
                  </a:lnTo>
                  <a:lnTo>
                    <a:pt x="49199" y="0"/>
                  </a:lnTo>
                  <a:lnTo>
                    <a:pt x="7554785" y="0"/>
                  </a:lnTo>
                  <a:lnTo>
                    <a:pt x="7573950" y="3877"/>
                  </a:lnTo>
                  <a:lnTo>
                    <a:pt x="7589615" y="14446"/>
                  </a:lnTo>
                  <a:lnTo>
                    <a:pt x="7600184" y="30110"/>
                  </a:lnTo>
                  <a:lnTo>
                    <a:pt x="7604061" y="49276"/>
                  </a:lnTo>
                  <a:lnTo>
                    <a:pt x="7604061" y="245999"/>
                  </a:lnTo>
                  <a:lnTo>
                    <a:pt x="7600184" y="265164"/>
                  </a:lnTo>
                  <a:lnTo>
                    <a:pt x="7589615" y="280828"/>
                  </a:lnTo>
                  <a:lnTo>
                    <a:pt x="7573950" y="291397"/>
                  </a:lnTo>
                  <a:lnTo>
                    <a:pt x="7554785" y="295275"/>
                  </a:lnTo>
                  <a:lnTo>
                    <a:pt x="49199" y="295275"/>
                  </a:lnTo>
                  <a:lnTo>
                    <a:pt x="30046" y="291397"/>
                  </a:lnTo>
                  <a:lnTo>
                    <a:pt x="14408" y="280828"/>
                  </a:lnTo>
                  <a:lnTo>
                    <a:pt x="3865" y="265164"/>
                  </a:lnTo>
                  <a:lnTo>
                    <a:pt x="0" y="245999"/>
                  </a:lnTo>
                  <a:lnTo>
                    <a:pt x="0" y="49276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99185" y="2375661"/>
              <a:ext cx="6390639" cy="214883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07504" y="3733685"/>
              <a:ext cx="8856980" cy="1039494"/>
            </a:xfrm>
            <a:custGeom>
              <a:avLst/>
              <a:gdLst/>
              <a:ahLst/>
              <a:cxnLst/>
              <a:rect l="l" t="t" r="r" b="b"/>
              <a:pathLst>
                <a:path w="8856980" h="1039495">
                  <a:moveTo>
                    <a:pt x="0" y="1039495"/>
                  </a:moveTo>
                  <a:lnTo>
                    <a:pt x="8856980" y="1039495"/>
                  </a:lnTo>
                  <a:lnTo>
                    <a:pt x="8856980" y="0"/>
                  </a:lnTo>
                  <a:lnTo>
                    <a:pt x="0" y="0"/>
                  </a:lnTo>
                  <a:lnTo>
                    <a:pt x="0" y="1039495"/>
                  </a:lnTo>
                  <a:close/>
                </a:path>
              </a:pathLst>
            </a:custGeom>
            <a:ln w="25400">
              <a:solidFill>
                <a:srgbClr val="455D6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918" y="3924909"/>
              <a:ext cx="213359" cy="184403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09218" y="3924909"/>
              <a:ext cx="3489960" cy="18440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302252" y="3924909"/>
              <a:ext cx="103632" cy="184403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354067" y="3924909"/>
              <a:ext cx="3791076" cy="184403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918" y="4116933"/>
              <a:ext cx="213359" cy="184403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09218" y="4116933"/>
              <a:ext cx="3919474" cy="184403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918" y="4310481"/>
              <a:ext cx="213359" cy="184403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909218" y="4310481"/>
              <a:ext cx="5202301" cy="184403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918" y="4504029"/>
              <a:ext cx="213359" cy="184404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909218" y="4504029"/>
              <a:ext cx="6139942" cy="184404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550354" y="3586098"/>
              <a:ext cx="8064500" cy="295275"/>
            </a:xfrm>
            <a:custGeom>
              <a:avLst/>
              <a:gdLst/>
              <a:ahLst/>
              <a:cxnLst/>
              <a:rect l="l" t="t" r="r" b="b"/>
              <a:pathLst>
                <a:path w="8064500" h="295275">
                  <a:moveTo>
                    <a:pt x="8015033" y="0"/>
                  </a:moveTo>
                  <a:lnTo>
                    <a:pt x="49199" y="0"/>
                  </a:lnTo>
                  <a:lnTo>
                    <a:pt x="30046" y="3857"/>
                  </a:lnTo>
                  <a:lnTo>
                    <a:pt x="14408" y="14382"/>
                  </a:lnTo>
                  <a:lnTo>
                    <a:pt x="3865" y="30003"/>
                  </a:lnTo>
                  <a:lnTo>
                    <a:pt x="0" y="49148"/>
                  </a:lnTo>
                  <a:lnTo>
                    <a:pt x="0" y="245998"/>
                  </a:lnTo>
                  <a:lnTo>
                    <a:pt x="3865" y="265150"/>
                  </a:lnTo>
                  <a:lnTo>
                    <a:pt x="14408" y="280784"/>
                  </a:lnTo>
                  <a:lnTo>
                    <a:pt x="30046" y="291322"/>
                  </a:lnTo>
                  <a:lnTo>
                    <a:pt x="49199" y="295186"/>
                  </a:lnTo>
                  <a:lnTo>
                    <a:pt x="8015033" y="295186"/>
                  </a:lnTo>
                  <a:lnTo>
                    <a:pt x="8034178" y="291322"/>
                  </a:lnTo>
                  <a:lnTo>
                    <a:pt x="8049799" y="280784"/>
                  </a:lnTo>
                  <a:lnTo>
                    <a:pt x="8060324" y="265150"/>
                  </a:lnTo>
                  <a:lnTo>
                    <a:pt x="8064182" y="245998"/>
                  </a:lnTo>
                  <a:lnTo>
                    <a:pt x="8064182" y="49148"/>
                  </a:lnTo>
                  <a:lnTo>
                    <a:pt x="8060324" y="30003"/>
                  </a:lnTo>
                  <a:lnTo>
                    <a:pt x="8049799" y="14382"/>
                  </a:lnTo>
                  <a:lnTo>
                    <a:pt x="8034178" y="3857"/>
                  </a:lnTo>
                  <a:lnTo>
                    <a:pt x="8015033" y="0"/>
                  </a:lnTo>
                  <a:close/>
                </a:path>
              </a:pathLst>
            </a:custGeom>
            <a:solidFill>
              <a:srgbClr val="909C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550354" y="3586098"/>
              <a:ext cx="8064500" cy="295275"/>
            </a:xfrm>
            <a:custGeom>
              <a:avLst/>
              <a:gdLst/>
              <a:ahLst/>
              <a:cxnLst/>
              <a:rect l="l" t="t" r="r" b="b"/>
              <a:pathLst>
                <a:path w="8064500" h="295275">
                  <a:moveTo>
                    <a:pt x="0" y="49148"/>
                  </a:moveTo>
                  <a:lnTo>
                    <a:pt x="3865" y="30003"/>
                  </a:lnTo>
                  <a:lnTo>
                    <a:pt x="14408" y="14382"/>
                  </a:lnTo>
                  <a:lnTo>
                    <a:pt x="30046" y="3857"/>
                  </a:lnTo>
                  <a:lnTo>
                    <a:pt x="49199" y="0"/>
                  </a:lnTo>
                  <a:lnTo>
                    <a:pt x="8015033" y="0"/>
                  </a:lnTo>
                  <a:lnTo>
                    <a:pt x="8034178" y="3857"/>
                  </a:lnTo>
                  <a:lnTo>
                    <a:pt x="8049799" y="14382"/>
                  </a:lnTo>
                  <a:lnTo>
                    <a:pt x="8060324" y="30003"/>
                  </a:lnTo>
                  <a:lnTo>
                    <a:pt x="8064182" y="49148"/>
                  </a:lnTo>
                  <a:lnTo>
                    <a:pt x="8064182" y="245998"/>
                  </a:lnTo>
                  <a:lnTo>
                    <a:pt x="8060324" y="265150"/>
                  </a:lnTo>
                  <a:lnTo>
                    <a:pt x="8049799" y="280784"/>
                  </a:lnTo>
                  <a:lnTo>
                    <a:pt x="8034178" y="291322"/>
                  </a:lnTo>
                  <a:lnTo>
                    <a:pt x="8015033" y="295186"/>
                  </a:lnTo>
                  <a:lnTo>
                    <a:pt x="49199" y="295186"/>
                  </a:lnTo>
                  <a:lnTo>
                    <a:pt x="30046" y="291322"/>
                  </a:lnTo>
                  <a:lnTo>
                    <a:pt x="14408" y="280784"/>
                  </a:lnTo>
                  <a:lnTo>
                    <a:pt x="3865" y="265150"/>
                  </a:lnTo>
                  <a:lnTo>
                    <a:pt x="0" y="245998"/>
                  </a:lnTo>
                  <a:lnTo>
                    <a:pt x="0" y="491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799185" y="3617086"/>
              <a:ext cx="7542657" cy="214884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0" y="4860035"/>
            <a:ext cx="9144000" cy="283845"/>
            <a:chOff x="0" y="4860035"/>
            <a:chExt cx="9144000" cy="283845"/>
          </a:xfrm>
        </p:grpSpPr>
        <p:pic>
          <p:nvPicPr>
            <p:cNvPr id="47" name="object 4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0" y="4860035"/>
              <a:ext cx="9144000" cy="283464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0" y="4880368"/>
              <a:ext cx="9144000" cy="263525"/>
            </a:xfrm>
            <a:custGeom>
              <a:avLst/>
              <a:gdLst/>
              <a:ahLst/>
              <a:cxnLst/>
              <a:rect l="l" t="t" r="r" b="b"/>
              <a:pathLst>
                <a:path w="9144000" h="263525">
                  <a:moveTo>
                    <a:pt x="9144000" y="0"/>
                  </a:moveTo>
                  <a:lnTo>
                    <a:pt x="0" y="0"/>
                  </a:lnTo>
                  <a:lnTo>
                    <a:pt x="0" y="263131"/>
                  </a:lnTo>
                  <a:lnTo>
                    <a:pt x="9144000" y="26313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C5CE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49" name="object 49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8362950" y="4944668"/>
            <a:ext cx="406273" cy="1357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2021-03-18T06:09:27Z</dcterms:created>
  <dcterms:modified xsi:type="dcterms:W3CDTF">2021-03-18T06:09:27Z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2021-03-18T00:00:00Z</vt:filetime>
  </property>
</Properties>
</file>