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439400" cy="5940425"/>
  <p:notesSz cx="6858000" cy="9144000"/>
  <p:defaultTextStyle>
    <a:defPPr>
      <a:defRPr lang="ru-RU"/>
    </a:defPPr>
    <a:lvl1pPr marL="0" algn="l" defTabSz="786201" rtl="0" eaLnBrk="1" latinLnBrk="0" hangingPunct="1">
      <a:defRPr sz="1548" kern="1200">
        <a:solidFill>
          <a:schemeClr val="tx1"/>
        </a:solidFill>
        <a:latin typeface="+mn-lt"/>
        <a:ea typeface="+mn-ea"/>
        <a:cs typeface="+mn-cs"/>
      </a:defRPr>
    </a:lvl1pPr>
    <a:lvl2pPr marL="393101" algn="l" defTabSz="786201" rtl="0" eaLnBrk="1" latinLnBrk="0" hangingPunct="1">
      <a:defRPr sz="1548" kern="1200">
        <a:solidFill>
          <a:schemeClr val="tx1"/>
        </a:solidFill>
        <a:latin typeface="+mn-lt"/>
        <a:ea typeface="+mn-ea"/>
        <a:cs typeface="+mn-cs"/>
      </a:defRPr>
    </a:lvl2pPr>
    <a:lvl3pPr marL="786201" algn="l" defTabSz="786201" rtl="0" eaLnBrk="1" latinLnBrk="0" hangingPunct="1">
      <a:defRPr sz="1548" kern="1200">
        <a:solidFill>
          <a:schemeClr val="tx1"/>
        </a:solidFill>
        <a:latin typeface="+mn-lt"/>
        <a:ea typeface="+mn-ea"/>
        <a:cs typeface="+mn-cs"/>
      </a:defRPr>
    </a:lvl3pPr>
    <a:lvl4pPr marL="1179302" algn="l" defTabSz="786201" rtl="0" eaLnBrk="1" latinLnBrk="0" hangingPunct="1">
      <a:defRPr sz="1548" kern="1200">
        <a:solidFill>
          <a:schemeClr val="tx1"/>
        </a:solidFill>
        <a:latin typeface="+mn-lt"/>
        <a:ea typeface="+mn-ea"/>
        <a:cs typeface="+mn-cs"/>
      </a:defRPr>
    </a:lvl4pPr>
    <a:lvl5pPr marL="1572402" algn="l" defTabSz="786201" rtl="0" eaLnBrk="1" latinLnBrk="0" hangingPunct="1">
      <a:defRPr sz="1548" kern="1200">
        <a:solidFill>
          <a:schemeClr val="tx1"/>
        </a:solidFill>
        <a:latin typeface="+mn-lt"/>
        <a:ea typeface="+mn-ea"/>
        <a:cs typeface="+mn-cs"/>
      </a:defRPr>
    </a:lvl5pPr>
    <a:lvl6pPr marL="1965503" algn="l" defTabSz="786201" rtl="0" eaLnBrk="1" latinLnBrk="0" hangingPunct="1">
      <a:defRPr sz="1548" kern="1200">
        <a:solidFill>
          <a:schemeClr val="tx1"/>
        </a:solidFill>
        <a:latin typeface="+mn-lt"/>
        <a:ea typeface="+mn-ea"/>
        <a:cs typeface="+mn-cs"/>
      </a:defRPr>
    </a:lvl6pPr>
    <a:lvl7pPr marL="2358603" algn="l" defTabSz="786201" rtl="0" eaLnBrk="1" latinLnBrk="0" hangingPunct="1">
      <a:defRPr sz="1548" kern="1200">
        <a:solidFill>
          <a:schemeClr val="tx1"/>
        </a:solidFill>
        <a:latin typeface="+mn-lt"/>
        <a:ea typeface="+mn-ea"/>
        <a:cs typeface="+mn-cs"/>
      </a:defRPr>
    </a:lvl7pPr>
    <a:lvl8pPr marL="2751704" algn="l" defTabSz="786201" rtl="0" eaLnBrk="1" latinLnBrk="0" hangingPunct="1">
      <a:defRPr sz="1548" kern="1200">
        <a:solidFill>
          <a:schemeClr val="tx1"/>
        </a:solidFill>
        <a:latin typeface="+mn-lt"/>
        <a:ea typeface="+mn-ea"/>
        <a:cs typeface="+mn-cs"/>
      </a:defRPr>
    </a:lvl8pPr>
    <a:lvl9pPr marL="3144804" algn="l" defTabSz="786201" rtl="0" eaLnBrk="1" latinLnBrk="0" hangingPunct="1">
      <a:defRPr sz="1548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DBC6A-E22C-4DE6-8B84-D6834BEEA586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4D3A-4E3F-40E4-91E8-81D7A3075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709" y="316273"/>
            <a:ext cx="9003983" cy="114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7709" y="1581363"/>
            <a:ext cx="9003983" cy="3769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17709" y="5505894"/>
            <a:ext cx="2348865" cy="316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DBC6A-E22C-4DE6-8B84-D6834BEEA586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58051" y="5505894"/>
            <a:ext cx="3523298" cy="316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2826" y="5505894"/>
            <a:ext cx="2348865" cy="316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C4D3A-4E3F-40E4-91E8-81D7A3075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95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83001" rtl="0" eaLnBrk="1" latinLnBrk="0" hangingPunct="1">
        <a:lnSpc>
          <a:spcPct val="90000"/>
        </a:lnSpc>
        <a:spcBef>
          <a:spcPct val="0"/>
        </a:spcBef>
        <a:buNone/>
        <a:defRPr sz="37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750" indent="-195750" algn="l" defTabSz="783001" rtl="0" eaLnBrk="1" latinLnBrk="0" hangingPunct="1">
        <a:lnSpc>
          <a:spcPct val="90000"/>
        </a:lnSpc>
        <a:spcBef>
          <a:spcPts val="856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587251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2pPr>
      <a:lvl3pPr marL="978751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713" kern="1200">
          <a:solidFill>
            <a:schemeClr val="tx1"/>
          </a:solidFill>
          <a:latin typeface="+mn-lt"/>
          <a:ea typeface="+mn-ea"/>
          <a:cs typeface="+mn-cs"/>
        </a:defRPr>
      </a:lvl3pPr>
      <a:lvl4pPr marL="1370251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761752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2153252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544752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936253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327753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1pPr>
      <a:lvl2pPr marL="391500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2pPr>
      <a:lvl3pPr marL="783001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3pPr>
      <a:lvl4pPr marL="1174501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566001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1957502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349002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740503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132003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39400" cy="59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45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39400" cy="59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35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39400" cy="59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81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39400" cy="59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58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39400" cy="59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48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39400" cy="59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42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39400" cy="59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19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39400" cy="59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24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39400" cy="59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4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39400" cy="59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02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39400" cy="59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05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39400" cy="59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9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39400" cy="59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0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39400" cy="59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75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39400" cy="59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94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39400" cy="59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21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Mariya Anokhina</dc:creator>
  <cp:lastModifiedBy>Mariya Anokhina</cp:lastModifiedBy>
  <cp:revision>1</cp:revision>
  <dcterms:created xsi:type="dcterms:W3CDTF">2021-03-17T13:32:19Z</dcterms:created>
  <dcterms:modified xsi:type="dcterms:W3CDTF">2021-03-17T13:32:19Z</dcterms:modified>
</cp:coreProperties>
</file>