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34" r:id="rId2"/>
    <p:sldId id="577" r:id="rId3"/>
    <p:sldId id="558" r:id="rId4"/>
    <p:sldId id="550" r:id="rId5"/>
    <p:sldId id="574" r:id="rId6"/>
    <p:sldId id="575" r:id="rId7"/>
    <p:sldId id="578" r:id="rId8"/>
    <p:sldId id="576" r:id="rId9"/>
    <p:sldId id="579" r:id="rId10"/>
    <p:sldId id="580" r:id="rId11"/>
    <p:sldId id="561" r:id="rId12"/>
  </p:sldIdLst>
  <p:sldSz cx="9144000" cy="5143500" type="screen16x9"/>
  <p:notesSz cx="6670675" cy="9875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171450" indent="28575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342900" indent="57150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514350" indent="85725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685800" indent="1143000" algn="l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21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FF99"/>
    <a:srgbClr val="00CC66"/>
    <a:srgbClr val="1B5AA9"/>
    <a:srgbClr val="0F71D2"/>
    <a:srgbClr val="3F81D3"/>
    <a:srgbClr val="164B8C"/>
    <a:srgbClr val="36BCEE"/>
    <a:srgbClr val="649BDE"/>
    <a:srgbClr val="327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94027" autoAdjust="0"/>
  </p:normalViewPr>
  <p:slideViewPr>
    <p:cSldViewPr>
      <p:cViewPr varScale="1">
        <p:scale>
          <a:sx n="92" d="100"/>
          <a:sy n="92" d="100"/>
        </p:scale>
        <p:origin x="55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38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E0EBD-C219-43BB-A617-0540BE73F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E4898-0375-43B4-89EB-BFFA32E4BE63}" type="pres">
      <dgm:prSet presAssocID="{4E2E0EBD-C219-43BB-A617-0540BE73F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8B334-AF63-436E-9F3E-2D3D2E212197}" type="presOf" srcId="{4E2E0EBD-C219-43BB-A617-0540BE73FC8F}" destId="{5FFE4898-0375-43B4-89EB-BFFA32E4BE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E0EBD-C219-43BB-A617-0540BE73F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E4898-0375-43B4-89EB-BFFA32E4BE63}" type="pres">
      <dgm:prSet presAssocID="{4E2E0EBD-C219-43BB-A617-0540BE73F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8B334-AF63-436E-9F3E-2D3D2E212197}" type="presOf" srcId="{4E2E0EBD-C219-43BB-A617-0540BE73FC8F}" destId="{5FFE4898-0375-43B4-89EB-BFFA32E4BE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E0EBD-C219-43BB-A617-0540BE73F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E4898-0375-43B4-89EB-BFFA32E4BE63}" type="pres">
      <dgm:prSet presAssocID="{4E2E0EBD-C219-43BB-A617-0540BE73F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8B334-AF63-436E-9F3E-2D3D2E212197}" type="presOf" srcId="{4E2E0EBD-C219-43BB-A617-0540BE73FC8F}" destId="{5FFE4898-0375-43B4-89EB-BFFA32E4BE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E0EBD-C219-43BB-A617-0540BE73F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E4898-0375-43B4-89EB-BFFA32E4BE63}" type="pres">
      <dgm:prSet presAssocID="{4E2E0EBD-C219-43BB-A617-0540BE73F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8B334-AF63-436E-9F3E-2D3D2E212197}" type="presOf" srcId="{4E2E0EBD-C219-43BB-A617-0540BE73FC8F}" destId="{5FFE4898-0375-43B4-89EB-BFFA32E4BE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2E0EBD-C219-43BB-A617-0540BE73F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E4898-0375-43B4-89EB-BFFA32E4BE63}" type="pres">
      <dgm:prSet presAssocID="{4E2E0EBD-C219-43BB-A617-0540BE73F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E8B334-AF63-436E-9F3E-2D3D2E212197}" type="presOf" srcId="{4E2E0EBD-C219-43BB-A617-0540BE73FC8F}" destId="{5FFE4898-0375-43B4-89EB-BFFA32E4BE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0963B05B-AC68-44C3-BC23-B4D89C0974A6}" type="datetimeFigureOut">
              <a:rPr lang="en-US"/>
              <a:pPr>
                <a:defRPr/>
              </a:pPr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3"/>
            <a:ext cx="2890626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505" y="9380333"/>
            <a:ext cx="2890626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B6106ACE-1006-40B9-952C-A802BDE82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7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1EAEB5CE-89F7-4CA3-B1AE-FBBE0F5F8943}" type="datetimeFigureOut">
              <a:rPr lang="en-US"/>
              <a:pPr>
                <a:defRPr/>
              </a:pPr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484BFAB4-EE9B-43B5-99A0-FACE71EF0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2832" y="2062162"/>
            <a:ext cx="3190345" cy="77900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EF609CBE-D082-4915-A2E5-03D9AEC86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7788" y="2947987"/>
            <a:ext cx="1347788" cy="134778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AA0A23B1-7D35-496A-B0FD-F75BE92E1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7543" y="2112160"/>
            <a:ext cx="5897880" cy="141518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6EB77D79-8EF9-48C9-9EE0-0472F268C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95269" cy="51435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60158" y="627534"/>
            <a:ext cx="5620154" cy="285878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B2A2098C-5B93-4E2F-898D-943958C45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9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2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10000" y="1824039"/>
            <a:ext cx="1199886" cy="67746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82567" y="1824039"/>
            <a:ext cx="1199886" cy="67746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960158" y="1824039"/>
            <a:ext cx="1199886" cy="67746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33375" y="4859338"/>
            <a:ext cx="38576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C2EB0DB8-9912-4620-80D2-61BC1F7CE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up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30351" y="839449"/>
            <a:ext cx="2575906" cy="372678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689AC464-C938-4648-8979-64F7A1BF9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ple Img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7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1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44367" y="2000250"/>
            <a:ext cx="1651408" cy="16478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44367" y="661392"/>
            <a:ext cx="992386" cy="133776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A8709121-CA19-4FC1-A6CD-EAE6AC3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036513" y="699543"/>
            <a:ext cx="3855420" cy="260792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22C71137-BDC6-49B0-8A70-6B4425F87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ple Mockup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7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1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88760" y="1183034"/>
            <a:ext cx="5381469" cy="129127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76538" y="1761343"/>
            <a:ext cx="2449186" cy="185128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33375" y="4859338"/>
            <a:ext cx="38576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9668D8A1-E00E-426C-B60F-9E86B624F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4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5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9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33375" y="4859338"/>
            <a:ext cx="38576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0FD28DC9-6867-4A62-A5EE-0244F13304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35312" y="571804"/>
            <a:ext cx="3357796" cy="276350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33375" y="4859338"/>
            <a:ext cx="38576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08DB434E-6954-4FD9-8745-C817FE5B6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upl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7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1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45770" y="1014413"/>
            <a:ext cx="1961535" cy="110669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434829" y="1689350"/>
            <a:ext cx="1335198" cy="112130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ACA82AC4-4A32-4243-9F5B-606E6D321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g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4031" y="1645694"/>
            <a:ext cx="7166543" cy="171959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5B2E84E5-67B1-4BAB-BC11-20993CC08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59424" y="904875"/>
            <a:ext cx="1985554" cy="198073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B77FF212-F0D3-4B6A-BD45-9E0538776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mall Middl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14700" y="1466850"/>
            <a:ext cx="1619250" cy="161531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26B3AB03-680F-44C1-8357-B17148ADD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0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3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62087" y="1843352"/>
            <a:ext cx="1443633" cy="25664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116364" y="1843352"/>
            <a:ext cx="1443633" cy="25664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783068" y="1843352"/>
            <a:ext cx="1443633" cy="25664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37345" y="1843352"/>
            <a:ext cx="1443633" cy="25664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C7954F30-1E49-414D-897C-A8FA3DCD7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0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3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137906" y="1870051"/>
            <a:ext cx="2185459" cy="12309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0831" y="1870051"/>
            <a:ext cx="2185459" cy="12309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24100" y="3252806"/>
            <a:ext cx="2185459" cy="12309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822476" y="3252806"/>
            <a:ext cx="2185459" cy="12309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8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02B11963-6033-4C6A-8550-13F578BCD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167188" y="1390915"/>
            <a:ext cx="1700808" cy="30236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3C593CA6-BDD4-4B71-88DF-D8B0CBD4D9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84201" y="2223492"/>
            <a:ext cx="5715389" cy="138598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5889B5C0-FEC1-4915-A8E8-B97306EDF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9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2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08704" y="2048806"/>
            <a:ext cx="854984" cy="177756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521276" y="2241312"/>
            <a:ext cx="854984" cy="177756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51345" y="2578196"/>
            <a:ext cx="854984" cy="177756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20F99D93-CDF4-4F5F-95D0-14F3BF8EF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w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3483" y="1514475"/>
            <a:ext cx="7124178" cy="17335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5BAE4AC8-E260-4D9F-AB50-7CB293C64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7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1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88878" y="1583829"/>
            <a:ext cx="2626598" cy="197577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518902" y="1583829"/>
            <a:ext cx="2626598" cy="197577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6B2F2C65-348D-4EE7-A5B7-FA0A56BCC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G &amp; Ma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7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1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7494" y="1839591"/>
            <a:ext cx="9151494" cy="217777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17756" y="472190"/>
            <a:ext cx="2306371" cy="354517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44EA1531-F00F-4C5A-BA8D-74DB12AC0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730066" y="2259720"/>
            <a:ext cx="3678293" cy="20687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E6948E1D-79CC-4F13-B2F6-E0912AE5F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Grou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836279" y="2723525"/>
            <a:ext cx="2996789" cy="168770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0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641502" y="4243827"/>
            <a:ext cx="1860349" cy="89088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0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753165" y="4146380"/>
            <a:ext cx="1376405" cy="100657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0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31041" y="4469441"/>
            <a:ext cx="595992" cy="676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5459" y="1721679"/>
            <a:ext cx="2792627" cy="267812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8CC4A44B-776C-4264-8FF4-73113704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1369732"/>
            <a:ext cx="9147585" cy="347205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CF4EE9EA-D5AA-4F9C-94F4-ED192B953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896307" y="3413760"/>
            <a:ext cx="1218493" cy="12192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B8A7B1EA-19A2-4FF5-825F-23EE9CF55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76687" y="1682795"/>
            <a:ext cx="1201948" cy="12026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C48832F1-4453-444C-B598-4BEF54864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830126" y="1855515"/>
            <a:ext cx="1377633" cy="137843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0044870C-38C1-4D01-AC7B-33E42C7DA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405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6D6F2B74-436E-4941-A57C-F3A799764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97007" y="2698795"/>
            <a:ext cx="1164274" cy="116494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462E6AD1-34D8-41D9-BA1B-80F4916D7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70813"/>
            <a:ext cx="9144000" cy="2271061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A90AD337-B68F-4A15-BC52-5A1C6FDCD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1560" y="483518"/>
            <a:ext cx="5184576" cy="427199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3FF1628F-F6DE-49F7-9D3A-5FE8BAAC84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7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1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27029" y="230019"/>
            <a:ext cx="4116911" cy="492659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4767" y="1688758"/>
            <a:ext cx="2255459" cy="168052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10025E00-DFF5-47FF-8662-8FC016407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3320" y="1059582"/>
            <a:ext cx="3578626" cy="37749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ADC43065-6334-4EE4-AF9C-8710AC191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7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9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1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1231" y="2067694"/>
            <a:ext cx="9158817" cy="1706180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72506" y="1059582"/>
            <a:ext cx="5591342" cy="377495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B7193DFD-34C0-4B8D-ABA1-4AEEEC082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12160" y="627534"/>
            <a:ext cx="4104456" cy="420700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8093366B-CD33-405D-9F0C-EB8E4CB4C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7456" y="872878"/>
            <a:ext cx="6098181" cy="340384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B7F84B7E-69EC-470F-AF29-3171F754B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02249" y="872878"/>
            <a:ext cx="4505325" cy="338658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2DAACB47-146E-4EDE-905A-44266CA51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0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5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3029" y="537264"/>
            <a:ext cx="2778838" cy="203739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3029" y="2580248"/>
            <a:ext cx="2778838" cy="203739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99180" y="537264"/>
            <a:ext cx="2778838" cy="203739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399180" y="2580248"/>
            <a:ext cx="2778838" cy="203739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75332" y="537264"/>
            <a:ext cx="2334354" cy="408416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8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30C5C1BF-9D48-4168-88A3-970E6F42F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0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3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82464" y="2917032"/>
            <a:ext cx="2946400" cy="16573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22258" y="3038475"/>
            <a:ext cx="962642" cy="96678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12858" y="3038475"/>
            <a:ext cx="962642" cy="96678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204075" y="3038475"/>
            <a:ext cx="962642" cy="96678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33375" y="4859338"/>
            <a:ext cx="38576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581673B0-2519-4841-9DB4-E6563F3E0E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0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 rot="20733342">
            <a:off x="2741290" y="2848244"/>
            <a:ext cx="1363640" cy="136561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 rot="1224953">
            <a:off x="3906038" y="1725352"/>
            <a:ext cx="1365171" cy="1360494"/>
          </a:xfrm>
          <a:custGeom>
            <a:avLst/>
            <a:gdLst>
              <a:gd name="connsiteX0" fmla="*/ 0 w 1365171"/>
              <a:gd name="connsiteY0" fmla="*/ 0 h 1359755"/>
              <a:gd name="connsiteX1" fmla="*/ 1365171 w 1365171"/>
              <a:gd name="connsiteY1" fmla="*/ 0 h 1359755"/>
              <a:gd name="connsiteX2" fmla="*/ 1365171 w 1365171"/>
              <a:gd name="connsiteY2" fmla="*/ 1359755 h 1359755"/>
              <a:gd name="connsiteX3" fmla="*/ 0 w 1365171"/>
              <a:gd name="connsiteY3" fmla="*/ 1359755 h 1359755"/>
              <a:gd name="connsiteX4" fmla="*/ 0 w 1365171"/>
              <a:gd name="connsiteY4" fmla="*/ 0 h 1359755"/>
              <a:gd name="connsiteX0" fmla="*/ 0 w 1365171"/>
              <a:gd name="connsiteY0" fmla="*/ 0 h 1370217"/>
              <a:gd name="connsiteX1" fmla="*/ 1365171 w 1365171"/>
              <a:gd name="connsiteY1" fmla="*/ 0 h 1370217"/>
              <a:gd name="connsiteX2" fmla="*/ 1365171 w 1365171"/>
              <a:gd name="connsiteY2" fmla="*/ 1359755 h 1370217"/>
              <a:gd name="connsiteX3" fmla="*/ 528825 w 1365171"/>
              <a:gd name="connsiteY3" fmla="*/ 1370139 h 1370217"/>
              <a:gd name="connsiteX4" fmla="*/ 0 w 1365171"/>
              <a:gd name="connsiteY4" fmla="*/ 1359755 h 1370217"/>
              <a:gd name="connsiteX5" fmla="*/ 0 w 1365171"/>
              <a:gd name="connsiteY5" fmla="*/ 0 h 1370217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0 w 1365171"/>
              <a:gd name="connsiteY4" fmla="*/ 1359755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0 w 1365171"/>
              <a:gd name="connsiteY4" fmla="*/ 1359755 h 1365223"/>
              <a:gd name="connsiteX5" fmla="*/ 0 w 1365171"/>
              <a:gd name="connsiteY5" fmla="*/ 0 h 1365223"/>
              <a:gd name="connsiteX0" fmla="*/ 5469 w 1370640"/>
              <a:gd name="connsiteY0" fmla="*/ 0 h 1365223"/>
              <a:gd name="connsiteX1" fmla="*/ 1370640 w 1370640"/>
              <a:gd name="connsiteY1" fmla="*/ 0 h 1365223"/>
              <a:gd name="connsiteX2" fmla="*/ 1370640 w 1370640"/>
              <a:gd name="connsiteY2" fmla="*/ 1359755 h 1365223"/>
              <a:gd name="connsiteX3" fmla="*/ 513457 w 1370640"/>
              <a:gd name="connsiteY3" fmla="*/ 1365223 h 1365223"/>
              <a:gd name="connsiteX4" fmla="*/ 0 w 1370640"/>
              <a:gd name="connsiteY4" fmla="*/ 1038673 h 1365223"/>
              <a:gd name="connsiteX5" fmla="*/ 5469 w 1370640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745 w 1365171"/>
              <a:gd name="connsiteY4" fmla="*/ 1055367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745 w 1365171"/>
              <a:gd name="connsiteY4" fmla="*/ 1055367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33067 w 1365171"/>
              <a:gd name="connsiteY4" fmla="*/ 967039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33067 w 1365171"/>
              <a:gd name="connsiteY4" fmla="*/ 967039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274 w 1365171"/>
              <a:gd name="connsiteY5" fmla="*/ 1041736 h 1365223"/>
              <a:gd name="connsiteX6" fmla="*/ 0 w 1365171"/>
              <a:gd name="connsiteY6" fmla="*/ 0 h 1365223"/>
              <a:gd name="connsiteX0" fmla="*/ 0 w 1365171"/>
              <a:gd name="connsiteY0" fmla="*/ 0 h 1362775"/>
              <a:gd name="connsiteX1" fmla="*/ 1365171 w 1365171"/>
              <a:gd name="connsiteY1" fmla="*/ 0 h 1362775"/>
              <a:gd name="connsiteX2" fmla="*/ 1365171 w 1365171"/>
              <a:gd name="connsiteY2" fmla="*/ 1359755 h 1362775"/>
              <a:gd name="connsiteX3" fmla="*/ 539293 w 1365171"/>
              <a:gd name="connsiteY3" fmla="*/ 1362775 h 1362775"/>
              <a:gd name="connsiteX4" fmla="*/ 203356 w 1365171"/>
              <a:gd name="connsiteY4" fmla="*/ 936676 h 1362775"/>
              <a:gd name="connsiteX5" fmla="*/ 274 w 1365171"/>
              <a:gd name="connsiteY5" fmla="*/ 1041736 h 1362775"/>
              <a:gd name="connsiteX6" fmla="*/ 0 w 1365171"/>
              <a:gd name="connsiteY6" fmla="*/ 0 h 1362775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203356 w 1365171"/>
              <a:gd name="connsiteY4" fmla="*/ 936676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203356 w 1365171"/>
              <a:gd name="connsiteY4" fmla="*/ 936676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171" h="1360494">
                <a:moveTo>
                  <a:pt x="0" y="0"/>
                </a:moveTo>
                <a:lnTo>
                  <a:pt x="1365171" y="0"/>
                </a:lnTo>
                <a:lnTo>
                  <a:pt x="1365171" y="1359755"/>
                </a:lnTo>
                <a:lnTo>
                  <a:pt x="518117" y="1360494"/>
                </a:lnTo>
                <a:cubicBezTo>
                  <a:pt x="301821" y="1058384"/>
                  <a:pt x="252916" y="977626"/>
                  <a:pt x="192628" y="916955"/>
                </a:cubicBezTo>
                <a:cubicBezTo>
                  <a:pt x="165319" y="918093"/>
                  <a:pt x="93864" y="967877"/>
                  <a:pt x="274" y="1041736"/>
                </a:cubicBezTo>
                <a:cubicBezTo>
                  <a:pt x="26" y="689947"/>
                  <a:pt x="248" y="351789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 rot="20952885">
            <a:off x="2395018" y="943429"/>
            <a:ext cx="1363511" cy="1366206"/>
          </a:xfrm>
          <a:custGeom>
            <a:avLst/>
            <a:gdLst>
              <a:gd name="connsiteX0" fmla="*/ 0 w 1358514"/>
              <a:gd name="connsiteY0" fmla="*/ 0 h 1363740"/>
              <a:gd name="connsiteX1" fmla="*/ 1358514 w 1358514"/>
              <a:gd name="connsiteY1" fmla="*/ 0 h 1363740"/>
              <a:gd name="connsiteX2" fmla="*/ 1358514 w 1358514"/>
              <a:gd name="connsiteY2" fmla="*/ 1363740 h 1363740"/>
              <a:gd name="connsiteX3" fmla="*/ 0 w 1358514"/>
              <a:gd name="connsiteY3" fmla="*/ 1363740 h 1363740"/>
              <a:gd name="connsiteX4" fmla="*/ 0 w 1358514"/>
              <a:gd name="connsiteY4" fmla="*/ 0 h 1363740"/>
              <a:gd name="connsiteX0" fmla="*/ 0 w 1358514"/>
              <a:gd name="connsiteY0" fmla="*/ 0 h 1363740"/>
              <a:gd name="connsiteX1" fmla="*/ 1358514 w 1358514"/>
              <a:gd name="connsiteY1" fmla="*/ 0 h 1363740"/>
              <a:gd name="connsiteX2" fmla="*/ 1358514 w 1358514"/>
              <a:gd name="connsiteY2" fmla="*/ 1363740 h 1363740"/>
              <a:gd name="connsiteX3" fmla="*/ 1199144 w 1358514"/>
              <a:gd name="connsiteY3" fmla="*/ 1362684 h 1363740"/>
              <a:gd name="connsiteX4" fmla="*/ 0 w 1358514"/>
              <a:gd name="connsiteY4" fmla="*/ 1363740 h 1363740"/>
              <a:gd name="connsiteX5" fmla="*/ 0 w 1358514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3511"/>
              <a:gd name="connsiteY0" fmla="*/ 0 h 1363740"/>
              <a:gd name="connsiteX1" fmla="*/ 1358514 w 1363511"/>
              <a:gd name="connsiteY1" fmla="*/ 0 h 1363740"/>
              <a:gd name="connsiteX2" fmla="*/ 1363511 w 1363511"/>
              <a:gd name="connsiteY2" fmla="*/ 1094400 h 1363740"/>
              <a:gd name="connsiteX3" fmla="*/ 1199144 w 1363511"/>
              <a:gd name="connsiteY3" fmla="*/ 1362684 h 1363740"/>
              <a:gd name="connsiteX4" fmla="*/ 0 w 1363511"/>
              <a:gd name="connsiteY4" fmla="*/ 1363740 h 1363740"/>
              <a:gd name="connsiteX5" fmla="*/ 0 w 1363511"/>
              <a:gd name="connsiteY5" fmla="*/ 0 h 1363740"/>
              <a:gd name="connsiteX0" fmla="*/ 0 w 1363511"/>
              <a:gd name="connsiteY0" fmla="*/ 0 h 1366206"/>
              <a:gd name="connsiteX1" fmla="*/ 1358514 w 1363511"/>
              <a:gd name="connsiteY1" fmla="*/ 0 h 1366206"/>
              <a:gd name="connsiteX2" fmla="*/ 1363511 w 1363511"/>
              <a:gd name="connsiteY2" fmla="*/ 1094400 h 1366206"/>
              <a:gd name="connsiteX3" fmla="*/ 1198473 w 1363511"/>
              <a:gd name="connsiteY3" fmla="*/ 1366206 h 1366206"/>
              <a:gd name="connsiteX4" fmla="*/ 0 w 1363511"/>
              <a:gd name="connsiteY4" fmla="*/ 1363740 h 1366206"/>
              <a:gd name="connsiteX5" fmla="*/ 0 w 1363511"/>
              <a:gd name="connsiteY5" fmla="*/ 0 h 1366206"/>
              <a:gd name="connsiteX0" fmla="*/ 0 w 1363511"/>
              <a:gd name="connsiteY0" fmla="*/ 0 h 1366206"/>
              <a:gd name="connsiteX1" fmla="*/ 1358514 w 1363511"/>
              <a:gd name="connsiteY1" fmla="*/ 0 h 1366206"/>
              <a:gd name="connsiteX2" fmla="*/ 1363511 w 1363511"/>
              <a:gd name="connsiteY2" fmla="*/ 1094400 h 1366206"/>
              <a:gd name="connsiteX3" fmla="*/ 1198473 w 1363511"/>
              <a:gd name="connsiteY3" fmla="*/ 1366206 h 1366206"/>
              <a:gd name="connsiteX4" fmla="*/ 0 w 1363511"/>
              <a:gd name="connsiteY4" fmla="*/ 1363740 h 1366206"/>
              <a:gd name="connsiteX5" fmla="*/ 0 w 1363511"/>
              <a:gd name="connsiteY5" fmla="*/ 0 h 136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3511" h="1366206">
                <a:moveTo>
                  <a:pt x="0" y="0"/>
                </a:moveTo>
                <a:lnTo>
                  <a:pt x="1358514" y="0"/>
                </a:lnTo>
                <a:cubicBezTo>
                  <a:pt x="1359509" y="368322"/>
                  <a:pt x="1362516" y="726078"/>
                  <a:pt x="1363511" y="1094400"/>
                </a:cubicBezTo>
                <a:cubicBezTo>
                  <a:pt x="1317230" y="1151086"/>
                  <a:pt x="1276460" y="1238901"/>
                  <a:pt x="1198473" y="1366206"/>
                </a:cubicBezTo>
                <a:lnTo>
                  <a:pt x="0" y="136374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 rot="641361">
            <a:off x="1069013" y="1571946"/>
            <a:ext cx="1354280" cy="1367649"/>
          </a:xfrm>
          <a:custGeom>
            <a:avLst/>
            <a:gdLst>
              <a:gd name="connsiteX0" fmla="*/ 0 w 1354082"/>
              <a:gd name="connsiteY0" fmla="*/ 0 h 1362713"/>
              <a:gd name="connsiteX1" fmla="*/ 1354082 w 1354082"/>
              <a:gd name="connsiteY1" fmla="*/ 0 h 1362713"/>
              <a:gd name="connsiteX2" fmla="*/ 1354082 w 1354082"/>
              <a:gd name="connsiteY2" fmla="*/ 1362713 h 1362713"/>
              <a:gd name="connsiteX3" fmla="*/ 0 w 1354082"/>
              <a:gd name="connsiteY3" fmla="*/ 1362713 h 1362713"/>
              <a:gd name="connsiteX4" fmla="*/ 0 w 1354082"/>
              <a:gd name="connsiteY4" fmla="*/ 0 h 1362713"/>
              <a:gd name="connsiteX0" fmla="*/ 0 w 1354082"/>
              <a:gd name="connsiteY0" fmla="*/ 0 h 1362713"/>
              <a:gd name="connsiteX1" fmla="*/ 971109 w 1354082"/>
              <a:gd name="connsiteY1" fmla="*/ 145 h 1362713"/>
              <a:gd name="connsiteX2" fmla="*/ 1354082 w 1354082"/>
              <a:gd name="connsiteY2" fmla="*/ 0 h 1362713"/>
              <a:gd name="connsiteX3" fmla="*/ 1354082 w 1354082"/>
              <a:gd name="connsiteY3" fmla="*/ 1362713 h 1362713"/>
              <a:gd name="connsiteX4" fmla="*/ 0 w 1354082"/>
              <a:gd name="connsiteY4" fmla="*/ 1362713 h 1362713"/>
              <a:gd name="connsiteX5" fmla="*/ 0 w 1354082"/>
              <a:gd name="connsiteY5" fmla="*/ 0 h 1362713"/>
              <a:gd name="connsiteX0" fmla="*/ 0 w 1356793"/>
              <a:gd name="connsiteY0" fmla="*/ 0 h 1362713"/>
              <a:gd name="connsiteX1" fmla="*/ 971109 w 1356793"/>
              <a:gd name="connsiteY1" fmla="*/ 145 h 1362713"/>
              <a:gd name="connsiteX2" fmla="*/ 1356793 w 1356793"/>
              <a:gd name="connsiteY2" fmla="*/ 921257 h 1362713"/>
              <a:gd name="connsiteX3" fmla="*/ 1354082 w 1356793"/>
              <a:gd name="connsiteY3" fmla="*/ 1362713 h 1362713"/>
              <a:gd name="connsiteX4" fmla="*/ 0 w 1356793"/>
              <a:gd name="connsiteY4" fmla="*/ 1362713 h 1362713"/>
              <a:gd name="connsiteX5" fmla="*/ 0 w 1356793"/>
              <a:gd name="connsiteY5" fmla="*/ 0 h 1362713"/>
              <a:gd name="connsiteX0" fmla="*/ 0 w 1356793"/>
              <a:gd name="connsiteY0" fmla="*/ 4936 h 1367649"/>
              <a:gd name="connsiteX1" fmla="*/ 980228 w 1356793"/>
              <a:gd name="connsiteY1" fmla="*/ 0 h 1367649"/>
              <a:gd name="connsiteX2" fmla="*/ 1356793 w 1356793"/>
              <a:gd name="connsiteY2" fmla="*/ 926193 h 1367649"/>
              <a:gd name="connsiteX3" fmla="*/ 1354082 w 1356793"/>
              <a:gd name="connsiteY3" fmla="*/ 1367649 h 1367649"/>
              <a:gd name="connsiteX4" fmla="*/ 0 w 1356793"/>
              <a:gd name="connsiteY4" fmla="*/ 1367649 h 1367649"/>
              <a:gd name="connsiteX5" fmla="*/ 0 w 1356793"/>
              <a:gd name="connsiteY5" fmla="*/ 4936 h 1367649"/>
              <a:gd name="connsiteX0" fmla="*/ 0 w 1354280"/>
              <a:gd name="connsiteY0" fmla="*/ 4936 h 1367649"/>
              <a:gd name="connsiteX1" fmla="*/ 980228 w 1354280"/>
              <a:gd name="connsiteY1" fmla="*/ 0 h 1367649"/>
              <a:gd name="connsiteX2" fmla="*/ 1353367 w 1354280"/>
              <a:gd name="connsiteY2" fmla="*/ 943636 h 1367649"/>
              <a:gd name="connsiteX3" fmla="*/ 1354082 w 1354280"/>
              <a:gd name="connsiteY3" fmla="*/ 1367649 h 1367649"/>
              <a:gd name="connsiteX4" fmla="*/ 0 w 1354280"/>
              <a:gd name="connsiteY4" fmla="*/ 1367649 h 1367649"/>
              <a:gd name="connsiteX5" fmla="*/ 0 w 1354280"/>
              <a:gd name="connsiteY5" fmla="*/ 4936 h 136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280" h="1367649">
                <a:moveTo>
                  <a:pt x="0" y="4936"/>
                </a:moveTo>
                <a:lnTo>
                  <a:pt x="980228" y="0"/>
                </a:lnTo>
                <a:lnTo>
                  <a:pt x="1353367" y="943636"/>
                </a:lnTo>
                <a:cubicBezTo>
                  <a:pt x="1352463" y="1090788"/>
                  <a:pt x="1354986" y="1220497"/>
                  <a:pt x="1354082" y="1367649"/>
                </a:cubicBezTo>
                <a:lnTo>
                  <a:pt x="0" y="1367649"/>
                </a:lnTo>
                <a:lnTo>
                  <a:pt x="0" y="4936"/>
                </a:lnTo>
                <a:close/>
              </a:path>
            </a:pathLst>
          </a:cu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5318ABD3-AD60-47D4-9FB2-D2840BA63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0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3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88108" y="741682"/>
            <a:ext cx="3656476" cy="366542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98173" y="741682"/>
            <a:ext cx="4653321" cy="115457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498173" y="1948390"/>
            <a:ext cx="4653321" cy="1154574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498173" y="3155098"/>
            <a:ext cx="1250555" cy="125200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817307" y="3155098"/>
            <a:ext cx="1250555" cy="125200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128946" y="3155098"/>
            <a:ext cx="2034104" cy="1252009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1430DDBC-5FAA-43B2-B1AC-4177CD661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0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3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3448" y="764380"/>
            <a:ext cx="1924664" cy="344785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59453" y="-14990"/>
            <a:ext cx="1650022" cy="29372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59452" y="2998034"/>
            <a:ext cx="4910383" cy="121420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683322" y="1371600"/>
            <a:ext cx="1552586" cy="155064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83322" y="-14990"/>
            <a:ext cx="1552586" cy="13183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309755" y="1371600"/>
            <a:ext cx="1552586" cy="155064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0D4B285C-1557-42C6-9041-0DF6744D8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8596" y="857846"/>
            <a:ext cx="6110394" cy="34242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59FD17FE-CB00-41D7-9007-1C39FEF02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0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3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1164" y="592111"/>
            <a:ext cx="3591013" cy="200868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356387" y="592111"/>
            <a:ext cx="2011663" cy="200868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19968" y="592111"/>
            <a:ext cx="2011663" cy="2008682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11164" y="2653399"/>
            <a:ext cx="7718174" cy="1911106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F787B0C1-EA96-464D-8259-8B6EDF350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0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3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53384" y="606392"/>
            <a:ext cx="1913803" cy="1914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42082" y="2524569"/>
            <a:ext cx="1913803" cy="1914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82863" y="606392"/>
            <a:ext cx="1913803" cy="1914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71561" y="2524569"/>
            <a:ext cx="1913803" cy="1914638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FD5CDB18-8E50-4DD6-9CBC-842793A133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9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0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2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79993" y="598755"/>
            <a:ext cx="2506347" cy="25088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30688" y="598755"/>
            <a:ext cx="2506347" cy="25088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881383" y="598755"/>
            <a:ext cx="2506347" cy="25088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17500" y="4859338"/>
            <a:ext cx="41751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989574CF-CFBC-4A60-9B91-080EB6F58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D7769C96-40A9-4831-B4EB-60D1FA683DF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8312288-334A-443C-987B-CE2D85F91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0257" cy="21931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33375" y="4859338"/>
            <a:ext cx="385763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5D504D9D-E506-4D61-A61A-0C7A31DB4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10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3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97744" y="1959769"/>
            <a:ext cx="1457325" cy="14573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171" y="1959769"/>
            <a:ext cx="1457325" cy="14573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810620" y="1959769"/>
            <a:ext cx="1457325" cy="14573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715047" y="1959769"/>
            <a:ext cx="1457325" cy="14573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325438" y="4859338"/>
            <a:ext cx="401637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2BE115AF-D3D7-457F-AAC0-9B2EC42B4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5001" y="1945481"/>
            <a:ext cx="1662113" cy="1662113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F3606DA0-1BA7-40E1-AF78-41AFA83A18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/>
          </p:cNvSpPr>
          <p:nvPr userDrawn="1"/>
        </p:nvSpPr>
        <p:spPr bwMode="auto">
          <a:xfrm rot="10800000" flipH="1">
            <a:off x="0" y="4845050"/>
            <a:ext cx="9147175" cy="2968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ctr">
              <a:defRPr/>
            </a:pPr>
            <a:endParaRPr lang="en-US" u="sng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711200" y="4938713"/>
            <a:ext cx="88900" cy="88900"/>
            <a:chOff x="566572" y="4914901"/>
            <a:chExt cx="123991" cy="123825"/>
          </a:xfrm>
        </p:grpSpPr>
        <p:sp>
          <p:nvSpPr>
            <p:cNvPr id="6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599828" y="4954672"/>
              <a:ext cx="64124" cy="4206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250825" y="4938713"/>
            <a:ext cx="90488" cy="88900"/>
            <a:chOff x="247055" y="4914306"/>
            <a:chExt cx="123991" cy="124421"/>
          </a:xfrm>
        </p:grpSpPr>
        <p:sp>
          <p:nvSpPr>
            <p:cNvPr id="10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8133" y="4952519"/>
              <a:ext cx="64432" cy="41329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algn="ctr">
                <a:defRPr/>
              </a:pPr>
              <a:endParaRPr lang="en-US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895269" cy="514350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29600" y="4903521"/>
            <a:ext cx="662136" cy="149192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19088" y="4859338"/>
            <a:ext cx="415925" cy="193675"/>
          </a:xfrm>
          <a:prstGeom prst="rect">
            <a:avLst/>
          </a:prstGeom>
        </p:spPr>
        <p:txBody>
          <a:bodyPr/>
          <a:lstStyle>
            <a:lvl1pPr algn="ctr">
              <a:defRPr sz="900" b="1" i="0" smtClean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  <a:sym typeface="Gill Sans" charset="0"/>
              </a:defRPr>
            </a:lvl1pPr>
          </a:lstStyle>
          <a:p>
            <a:pPr>
              <a:defRPr/>
            </a:pPr>
            <a:fld id="{557DA29D-BBE6-47A0-B06D-8F78BA4FE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03513" y="4881563"/>
            <a:ext cx="3740150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 dirty="0">
                <a:solidFill>
                  <a:schemeClr val="tx1">
                    <a:alpha val="50000"/>
                  </a:schemeClr>
                </a:solidFill>
                <a:latin typeface="Lato Light" charset="0"/>
                <a:ea typeface="Lato Light" charset="0"/>
                <a:cs typeface="Lato Light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3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02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  <p:sldLayoutId id="2147483744" r:id="rId43"/>
    <p:sldLayoutId id="2147483745" r:id="rId44"/>
    <p:sldLayoutId id="2147483746" r:id="rId45"/>
    <p:sldLayoutId id="2147483747" r:id="rId46"/>
    <p:sldLayoutId id="2147483748" r:id="rId47"/>
    <p:sldLayoutId id="2147483749" r:id="rId48"/>
    <p:sldLayoutId id="2147483750" r:id="rId49"/>
    <p:sldLayoutId id="2147483751" r:id="rId50"/>
    <p:sldLayoutId id="2147483752" r:id="rId51"/>
    <p:sldLayoutId id="2147483753" r:id="rId52"/>
    <p:sldLayoutId id="2147483754" r:id="rId53"/>
    <p:sldLayoutId id="2147483755" r:id="rId54"/>
    <p:sldLayoutId id="2147483756" r:id="rId55"/>
    <p:sldLayoutId id="2147483757" r:id="rId56"/>
    <p:sldLayoutId id="2147483758" r:id="rId57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2205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00" y="454324"/>
            <a:ext cx="914400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Защита в </a:t>
            </a:r>
            <a:r>
              <a:rPr lang="ru-RU" sz="3600" dirty="0">
                <a:solidFill>
                  <a:schemeClr val="bg1"/>
                </a:solidFill>
                <a:latin typeface="Impact" panose="020B0806030902050204" pitchFamily="34" charset="0"/>
              </a:rPr>
              <a:t>рамках </a:t>
            </a:r>
            <a:r>
              <a:rPr lang="ru-RU" sz="3600" dirty="0" err="1">
                <a:solidFill>
                  <a:schemeClr val="bg1"/>
                </a:solidFill>
                <a:latin typeface="Impact" panose="020B0806030902050204" pitchFamily="34" charset="0"/>
              </a:rPr>
              <a:t>цифровизации</a:t>
            </a:r>
            <a:r>
              <a:rPr lang="ru-RU" sz="3600" dirty="0">
                <a:solidFill>
                  <a:schemeClr val="bg1"/>
                </a:solidFill>
                <a:latin typeface="Impact" panose="020B0806030902050204" pitchFamily="34" charset="0"/>
              </a:rPr>
              <a:t> промышленных предприятий (АСУТП) 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4227934"/>
            <a:ext cx="4067944" cy="824199"/>
          </a:xfrm>
          <a:prstGeom prst="rect">
            <a:avLst/>
          </a:prstGeom>
          <a:solidFill>
            <a:srgbClr val="164B8C">
              <a:alpha val="7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150394" y="4299942"/>
            <a:ext cx="4320480" cy="752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Гаращенко Дмитрий Владимирович</a:t>
            </a:r>
            <a:endParaRPr lang="en-US" sz="18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Начальник отдела информационной безопасности</a:t>
            </a:r>
            <a:endParaRPr lang="ru-RU" sz="1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АО </a:t>
            </a:r>
            <a:r>
              <a:rPr lang="ru-RU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«НПП «Исток» им. А.И. </a:t>
            </a:r>
            <a:r>
              <a:rPr lang="ru-RU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Шокина</a:t>
            </a:r>
            <a:endParaRPr lang="ru-RU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668344" y="267494"/>
            <a:ext cx="1370954" cy="390151"/>
            <a:chOff x="7598464" y="124390"/>
            <a:chExt cx="1368826" cy="32837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8122340" y="255435"/>
              <a:ext cx="508673" cy="146855"/>
            </a:xfrm>
            <a:custGeom>
              <a:avLst/>
              <a:gdLst>
                <a:gd name="T0" fmla="*/ 18717 w 156587"/>
                <a:gd name="T1" fmla="*/ 1769 h 44890"/>
                <a:gd name="T2" fmla="*/ 24892 w 156587"/>
                <a:gd name="T3" fmla="*/ 22588 h 44890"/>
                <a:gd name="T4" fmla="*/ 43376 w 156587"/>
                <a:gd name="T5" fmla="*/ 18662 h 44890"/>
                <a:gd name="T6" fmla="*/ 60373 w 156587"/>
                <a:gd name="T7" fmla="*/ 24137 h 44890"/>
                <a:gd name="T8" fmla="*/ 51759 w 156587"/>
                <a:gd name="T9" fmla="*/ 16119 h 44890"/>
                <a:gd name="T10" fmla="*/ 57851 w 156587"/>
                <a:gd name="T11" fmla="*/ 6961 h 44890"/>
                <a:gd name="T12" fmla="*/ 79678 w 156587"/>
                <a:gd name="T13" fmla="*/ 11250 h 44890"/>
                <a:gd name="T14" fmla="*/ 89724 w 156587"/>
                <a:gd name="T15" fmla="*/ 3219 h 44890"/>
                <a:gd name="T16" fmla="*/ 95271 w 156587"/>
                <a:gd name="T17" fmla="*/ 6492 h 44890"/>
                <a:gd name="T18" fmla="*/ 95978 w 156587"/>
                <a:gd name="T19" fmla="*/ 9277 h 44890"/>
                <a:gd name="T20" fmla="*/ 96665 w 156587"/>
                <a:gd name="T21" fmla="*/ 12436 h 44890"/>
                <a:gd name="T22" fmla="*/ 97833 w 156587"/>
                <a:gd name="T23" fmla="*/ 15858 h 44890"/>
                <a:gd name="T24" fmla="*/ 100809 w 156587"/>
                <a:gd name="T25" fmla="*/ 17919 h 44890"/>
                <a:gd name="T26" fmla="*/ 106596 w 156587"/>
                <a:gd name="T27" fmla="*/ 15333 h 44890"/>
                <a:gd name="T28" fmla="*/ 126855 w 156587"/>
                <a:gd name="T29" fmla="*/ 504 h 44890"/>
                <a:gd name="T30" fmla="*/ 131674 w 156587"/>
                <a:gd name="T31" fmla="*/ 5457 h 44890"/>
                <a:gd name="T32" fmla="*/ 123529 w 156587"/>
                <a:gd name="T33" fmla="*/ 17131 h 44890"/>
                <a:gd name="T34" fmla="*/ 134394 w 156587"/>
                <a:gd name="T35" fmla="*/ 22973 h 44890"/>
                <a:gd name="T36" fmla="*/ 142447 w 156587"/>
                <a:gd name="T37" fmla="*/ 24139 h 44890"/>
                <a:gd name="T38" fmla="*/ 150860 w 156587"/>
                <a:gd name="T39" fmla="*/ 24302 h 44890"/>
                <a:gd name="T40" fmla="*/ 156541 w 156587"/>
                <a:gd name="T41" fmla="*/ 28279 h 44890"/>
                <a:gd name="T42" fmla="*/ 152014 w 156587"/>
                <a:gd name="T43" fmla="*/ 30596 h 44890"/>
                <a:gd name="T44" fmla="*/ 146609 w 156587"/>
                <a:gd name="T45" fmla="*/ 32167 h 44890"/>
                <a:gd name="T46" fmla="*/ 141149 w 156587"/>
                <a:gd name="T47" fmla="*/ 32626 h 44890"/>
                <a:gd name="T48" fmla="*/ 135869 w 156587"/>
                <a:gd name="T49" fmla="*/ 31813 h 44890"/>
                <a:gd name="T50" fmla="*/ 118120 w 156587"/>
                <a:gd name="T51" fmla="*/ 22175 h 44890"/>
                <a:gd name="T52" fmla="*/ 119623 w 156587"/>
                <a:gd name="T53" fmla="*/ 9052 h 44890"/>
                <a:gd name="T54" fmla="*/ 107524 w 156587"/>
                <a:gd name="T55" fmla="*/ 20081 h 44890"/>
                <a:gd name="T56" fmla="*/ 100064 w 156587"/>
                <a:gd name="T57" fmla="*/ 29442 h 44890"/>
                <a:gd name="T58" fmla="*/ 87788 w 156587"/>
                <a:gd name="T59" fmla="*/ 14669 h 44890"/>
                <a:gd name="T60" fmla="*/ 73798 w 156587"/>
                <a:gd name="T61" fmla="*/ 27673 h 44890"/>
                <a:gd name="T62" fmla="*/ 41592 w 156587"/>
                <a:gd name="T63" fmla="*/ 22837 h 44890"/>
                <a:gd name="T64" fmla="*/ 31792 w 156587"/>
                <a:gd name="T65" fmla="*/ 27556 h 44890"/>
                <a:gd name="T66" fmla="*/ 28020 w 156587"/>
                <a:gd name="T67" fmla="*/ 36890 h 44890"/>
                <a:gd name="T68" fmla="*/ 25194 w 156587"/>
                <a:gd name="T69" fmla="*/ 43019 h 44890"/>
                <a:gd name="T70" fmla="*/ 16737 w 156587"/>
                <a:gd name="T71" fmla="*/ 42796 h 44890"/>
                <a:gd name="T72" fmla="*/ 1128 w 156587"/>
                <a:gd name="T73" fmla="*/ 22799 h 44890"/>
                <a:gd name="T74" fmla="*/ 413 w 156587"/>
                <a:gd name="T75" fmla="*/ 4233 h 44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587" h="44890">
                  <a:moveTo>
                    <a:pt x="413" y="4233"/>
                  </a:moveTo>
                  <a:cubicBezTo>
                    <a:pt x="5150" y="3158"/>
                    <a:pt x="13969" y="2423"/>
                    <a:pt x="18717" y="1769"/>
                  </a:cubicBezTo>
                  <a:cubicBezTo>
                    <a:pt x="20076" y="1584"/>
                    <a:pt x="19736" y="14355"/>
                    <a:pt x="20504" y="16991"/>
                  </a:cubicBezTo>
                  <a:cubicBezTo>
                    <a:pt x="21475" y="20337"/>
                    <a:pt x="22996" y="21970"/>
                    <a:pt x="24892" y="22588"/>
                  </a:cubicBezTo>
                  <a:cubicBezTo>
                    <a:pt x="26791" y="23204"/>
                    <a:pt x="29059" y="22783"/>
                    <a:pt x="31544" y="22106"/>
                  </a:cubicBezTo>
                  <a:cubicBezTo>
                    <a:pt x="35726" y="20966"/>
                    <a:pt x="39024" y="19305"/>
                    <a:pt x="43376" y="18662"/>
                  </a:cubicBezTo>
                  <a:cubicBezTo>
                    <a:pt x="46286" y="18228"/>
                    <a:pt x="48951" y="21265"/>
                    <a:pt x="52188" y="23082"/>
                  </a:cubicBezTo>
                  <a:cubicBezTo>
                    <a:pt x="53622" y="23886"/>
                    <a:pt x="58946" y="24857"/>
                    <a:pt x="60373" y="24137"/>
                  </a:cubicBezTo>
                  <a:cubicBezTo>
                    <a:pt x="68391" y="20106"/>
                    <a:pt x="59420" y="16246"/>
                    <a:pt x="55830" y="16314"/>
                  </a:cubicBezTo>
                  <a:cubicBezTo>
                    <a:pt x="54545" y="16337"/>
                    <a:pt x="51929" y="16418"/>
                    <a:pt x="51759" y="16119"/>
                  </a:cubicBezTo>
                  <a:lnTo>
                    <a:pt x="49851" y="12857"/>
                  </a:lnTo>
                  <a:cubicBezTo>
                    <a:pt x="49214" y="11767"/>
                    <a:pt x="56558" y="7219"/>
                    <a:pt x="57851" y="6961"/>
                  </a:cubicBezTo>
                  <a:cubicBezTo>
                    <a:pt x="64266" y="5680"/>
                    <a:pt x="70041" y="10035"/>
                    <a:pt x="75379" y="12205"/>
                  </a:cubicBezTo>
                  <a:cubicBezTo>
                    <a:pt x="76652" y="12720"/>
                    <a:pt x="78862" y="12383"/>
                    <a:pt x="79678" y="11250"/>
                  </a:cubicBezTo>
                  <a:cubicBezTo>
                    <a:pt x="81871" y="8213"/>
                    <a:pt x="79204" y="7275"/>
                    <a:pt x="82213" y="6116"/>
                  </a:cubicBezTo>
                  <a:lnTo>
                    <a:pt x="89724" y="3219"/>
                  </a:lnTo>
                  <a:cubicBezTo>
                    <a:pt x="90883" y="2773"/>
                    <a:pt x="93177" y="4299"/>
                    <a:pt x="94771" y="5257"/>
                  </a:cubicBezTo>
                  <a:cubicBezTo>
                    <a:pt x="95141" y="5480"/>
                    <a:pt x="95126" y="6058"/>
                    <a:pt x="95271" y="6492"/>
                  </a:cubicBezTo>
                  <a:cubicBezTo>
                    <a:pt x="95415" y="6917"/>
                    <a:pt x="95539" y="7369"/>
                    <a:pt x="95653" y="7835"/>
                  </a:cubicBezTo>
                  <a:cubicBezTo>
                    <a:pt x="95767" y="8296"/>
                    <a:pt x="95874" y="8781"/>
                    <a:pt x="95978" y="9277"/>
                  </a:cubicBezTo>
                  <a:cubicBezTo>
                    <a:pt x="96084" y="9774"/>
                    <a:pt x="96191" y="10281"/>
                    <a:pt x="96307" y="10803"/>
                  </a:cubicBezTo>
                  <a:cubicBezTo>
                    <a:pt x="96426" y="11326"/>
                    <a:pt x="96535" y="11876"/>
                    <a:pt x="96665" y="12436"/>
                  </a:cubicBezTo>
                  <a:cubicBezTo>
                    <a:pt x="96789" y="13001"/>
                    <a:pt x="96936" y="13572"/>
                    <a:pt x="97124" y="14147"/>
                  </a:cubicBezTo>
                  <a:cubicBezTo>
                    <a:pt x="97309" y="14722"/>
                    <a:pt x="97534" y="15298"/>
                    <a:pt x="97833" y="15858"/>
                  </a:cubicBezTo>
                  <a:cubicBezTo>
                    <a:pt x="98130" y="16418"/>
                    <a:pt x="98492" y="16968"/>
                    <a:pt x="98951" y="17488"/>
                  </a:cubicBezTo>
                  <a:cubicBezTo>
                    <a:pt x="99359" y="17957"/>
                    <a:pt x="100183" y="17990"/>
                    <a:pt x="100809" y="17919"/>
                  </a:cubicBezTo>
                  <a:cubicBezTo>
                    <a:pt x="101438" y="17843"/>
                    <a:pt x="102072" y="17683"/>
                    <a:pt x="102708" y="17458"/>
                  </a:cubicBezTo>
                  <a:cubicBezTo>
                    <a:pt x="103988" y="17001"/>
                    <a:pt x="105283" y="16256"/>
                    <a:pt x="106596" y="15333"/>
                  </a:cubicBezTo>
                  <a:cubicBezTo>
                    <a:pt x="112285" y="11326"/>
                    <a:pt x="117271" y="6162"/>
                    <a:pt x="123131" y="2220"/>
                  </a:cubicBezTo>
                  <a:cubicBezTo>
                    <a:pt x="124404" y="1364"/>
                    <a:pt x="125552" y="778"/>
                    <a:pt x="126855" y="504"/>
                  </a:cubicBezTo>
                  <a:cubicBezTo>
                    <a:pt x="129278" y="0"/>
                    <a:pt x="130678" y="291"/>
                    <a:pt x="131481" y="1455"/>
                  </a:cubicBezTo>
                  <a:lnTo>
                    <a:pt x="131674" y="5457"/>
                  </a:lnTo>
                  <a:lnTo>
                    <a:pt x="124632" y="12388"/>
                  </a:lnTo>
                  <a:cubicBezTo>
                    <a:pt x="123213" y="13779"/>
                    <a:pt x="123071" y="15057"/>
                    <a:pt x="123529" y="17131"/>
                  </a:cubicBezTo>
                  <a:cubicBezTo>
                    <a:pt x="123699" y="17914"/>
                    <a:pt x="129496" y="21217"/>
                    <a:pt x="130665" y="21716"/>
                  </a:cubicBezTo>
                  <a:cubicBezTo>
                    <a:pt x="131862" y="22228"/>
                    <a:pt x="133111" y="22641"/>
                    <a:pt x="134394" y="22973"/>
                  </a:cubicBezTo>
                  <a:cubicBezTo>
                    <a:pt x="135674" y="23308"/>
                    <a:pt x="136995" y="23562"/>
                    <a:pt x="138338" y="23749"/>
                  </a:cubicBezTo>
                  <a:cubicBezTo>
                    <a:pt x="139687" y="23944"/>
                    <a:pt x="141058" y="24063"/>
                    <a:pt x="142447" y="24139"/>
                  </a:cubicBezTo>
                  <a:cubicBezTo>
                    <a:pt x="143834" y="24221"/>
                    <a:pt x="145238" y="24254"/>
                    <a:pt x="146642" y="24274"/>
                  </a:cubicBezTo>
                  <a:cubicBezTo>
                    <a:pt x="148049" y="24292"/>
                    <a:pt x="149461" y="24292"/>
                    <a:pt x="150860" y="24302"/>
                  </a:cubicBezTo>
                  <a:lnTo>
                    <a:pt x="154929" y="24068"/>
                  </a:lnTo>
                  <a:lnTo>
                    <a:pt x="156541" y="28279"/>
                  </a:lnTo>
                  <a:cubicBezTo>
                    <a:pt x="156587" y="28401"/>
                    <a:pt x="154807" y="29285"/>
                    <a:pt x="154632" y="29377"/>
                  </a:cubicBezTo>
                  <a:cubicBezTo>
                    <a:pt x="153773" y="29830"/>
                    <a:pt x="152899" y="30236"/>
                    <a:pt x="152014" y="30596"/>
                  </a:cubicBezTo>
                  <a:cubicBezTo>
                    <a:pt x="151127" y="30953"/>
                    <a:pt x="150232" y="31262"/>
                    <a:pt x="149332" y="31524"/>
                  </a:cubicBezTo>
                  <a:cubicBezTo>
                    <a:pt x="148427" y="31790"/>
                    <a:pt x="147517" y="32005"/>
                    <a:pt x="146609" y="32167"/>
                  </a:cubicBezTo>
                  <a:cubicBezTo>
                    <a:pt x="145699" y="32335"/>
                    <a:pt x="144787" y="32459"/>
                    <a:pt x="143874" y="32535"/>
                  </a:cubicBezTo>
                  <a:cubicBezTo>
                    <a:pt x="142962" y="32614"/>
                    <a:pt x="142049" y="32644"/>
                    <a:pt x="141149" y="32626"/>
                  </a:cubicBezTo>
                  <a:cubicBezTo>
                    <a:pt x="140244" y="32603"/>
                    <a:pt x="139350" y="32527"/>
                    <a:pt x="138467" y="32396"/>
                  </a:cubicBezTo>
                  <a:cubicBezTo>
                    <a:pt x="137585" y="32259"/>
                    <a:pt x="136718" y="32066"/>
                    <a:pt x="135869" y="31813"/>
                  </a:cubicBezTo>
                  <a:cubicBezTo>
                    <a:pt x="135608" y="31731"/>
                    <a:pt x="135451" y="31460"/>
                    <a:pt x="135286" y="31252"/>
                  </a:cubicBezTo>
                  <a:cubicBezTo>
                    <a:pt x="132234" y="27407"/>
                    <a:pt x="123289" y="22177"/>
                    <a:pt x="118120" y="22175"/>
                  </a:cubicBezTo>
                  <a:cubicBezTo>
                    <a:pt x="117032" y="22175"/>
                    <a:pt x="123796" y="12940"/>
                    <a:pt x="121276" y="9850"/>
                  </a:cubicBezTo>
                  <a:cubicBezTo>
                    <a:pt x="121020" y="9536"/>
                    <a:pt x="120171" y="9123"/>
                    <a:pt x="119623" y="9052"/>
                  </a:cubicBezTo>
                  <a:cubicBezTo>
                    <a:pt x="117423" y="8763"/>
                    <a:pt x="110807" y="14651"/>
                    <a:pt x="109686" y="16038"/>
                  </a:cubicBezTo>
                  <a:cubicBezTo>
                    <a:pt x="108607" y="17374"/>
                    <a:pt x="108508" y="18479"/>
                    <a:pt x="107524" y="20081"/>
                  </a:cubicBezTo>
                  <a:cubicBezTo>
                    <a:pt x="106579" y="21617"/>
                    <a:pt x="105233" y="24852"/>
                    <a:pt x="104049" y="26134"/>
                  </a:cubicBezTo>
                  <a:cubicBezTo>
                    <a:pt x="102715" y="27582"/>
                    <a:pt x="101390" y="28573"/>
                    <a:pt x="100064" y="29442"/>
                  </a:cubicBezTo>
                  <a:cubicBezTo>
                    <a:pt x="98269" y="30236"/>
                    <a:pt x="95793" y="26816"/>
                    <a:pt x="93428" y="23143"/>
                  </a:cubicBezTo>
                  <a:cubicBezTo>
                    <a:pt x="91063" y="19470"/>
                    <a:pt x="89136" y="15326"/>
                    <a:pt x="87788" y="14669"/>
                  </a:cubicBezTo>
                  <a:cubicBezTo>
                    <a:pt x="86153" y="13868"/>
                    <a:pt x="78936" y="15072"/>
                    <a:pt x="76943" y="15298"/>
                  </a:cubicBezTo>
                  <a:cubicBezTo>
                    <a:pt x="74695" y="15551"/>
                    <a:pt x="75985" y="23564"/>
                    <a:pt x="73798" y="27673"/>
                  </a:cubicBezTo>
                  <a:cubicBezTo>
                    <a:pt x="70431" y="33990"/>
                    <a:pt x="64920" y="34036"/>
                    <a:pt x="59498" y="32958"/>
                  </a:cubicBezTo>
                  <a:cubicBezTo>
                    <a:pt x="52801" y="31630"/>
                    <a:pt x="45300" y="24129"/>
                    <a:pt x="41592" y="22837"/>
                  </a:cubicBezTo>
                  <a:cubicBezTo>
                    <a:pt x="40048" y="22299"/>
                    <a:pt x="36099" y="24205"/>
                    <a:pt x="34644" y="25034"/>
                  </a:cubicBezTo>
                  <a:cubicBezTo>
                    <a:pt x="33678" y="25587"/>
                    <a:pt x="32634" y="26302"/>
                    <a:pt x="31792" y="27556"/>
                  </a:cubicBezTo>
                  <a:cubicBezTo>
                    <a:pt x="30953" y="28814"/>
                    <a:pt x="30218" y="30396"/>
                    <a:pt x="29589" y="32038"/>
                  </a:cubicBezTo>
                  <a:cubicBezTo>
                    <a:pt x="28963" y="33683"/>
                    <a:pt x="28441" y="35389"/>
                    <a:pt x="28020" y="36890"/>
                  </a:cubicBezTo>
                  <a:cubicBezTo>
                    <a:pt x="27604" y="38388"/>
                    <a:pt x="27290" y="39681"/>
                    <a:pt x="27077" y="40505"/>
                  </a:cubicBezTo>
                  <a:cubicBezTo>
                    <a:pt x="26806" y="41569"/>
                    <a:pt x="26015" y="42403"/>
                    <a:pt x="25194" y="43019"/>
                  </a:cubicBezTo>
                  <a:cubicBezTo>
                    <a:pt x="24370" y="43638"/>
                    <a:pt x="21739" y="44069"/>
                    <a:pt x="20755" y="44297"/>
                  </a:cubicBezTo>
                  <a:cubicBezTo>
                    <a:pt x="18786" y="44746"/>
                    <a:pt x="19305" y="44890"/>
                    <a:pt x="16737" y="42796"/>
                  </a:cubicBezTo>
                  <a:cubicBezTo>
                    <a:pt x="12012" y="38931"/>
                    <a:pt x="5287" y="31039"/>
                    <a:pt x="1487" y="25229"/>
                  </a:cubicBezTo>
                  <a:cubicBezTo>
                    <a:pt x="1140" y="24697"/>
                    <a:pt x="1181" y="23772"/>
                    <a:pt x="1128" y="22799"/>
                  </a:cubicBezTo>
                  <a:cubicBezTo>
                    <a:pt x="1046" y="21156"/>
                    <a:pt x="803" y="16416"/>
                    <a:pt x="545" y="12208"/>
                  </a:cubicBezTo>
                  <a:cubicBezTo>
                    <a:pt x="283" y="8005"/>
                    <a:pt x="0" y="4329"/>
                    <a:pt x="413" y="4233"/>
                  </a:cubicBezTo>
                  <a:lnTo>
                    <a:pt x="413" y="4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608802" y="197666"/>
              <a:ext cx="1042582" cy="255096"/>
            </a:xfrm>
            <a:custGeom>
              <a:avLst/>
              <a:gdLst>
                <a:gd name="T0" fmla="*/ 112389 w 321000"/>
                <a:gd name="T1" fmla="*/ 57038 h 78103"/>
                <a:gd name="T2" fmla="*/ 71213 w 321000"/>
                <a:gd name="T3" fmla="*/ 46787 h 78103"/>
                <a:gd name="T4" fmla="*/ 65692 w 321000"/>
                <a:gd name="T5" fmla="*/ 31081 h 78103"/>
                <a:gd name="T6" fmla="*/ 75497 w 321000"/>
                <a:gd name="T7" fmla="*/ 27430 h 78103"/>
                <a:gd name="T8" fmla="*/ 85682 w 321000"/>
                <a:gd name="T9" fmla="*/ 24464 h 78103"/>
                <a:gd name="T10" fmla="*/ 96148 w 321000"/>
                <a:gd name="T11" fmla="*/ 22056 h 78103"/>
                <a:gd name="T12" fmla="*/ 106795 w 321000"/>
                <a:gd name="T13" fmla="*/ 20056 h 78103"/>
                <a:gd name="T14" fmla="*/ 117512 w 321000"/>
                <a:gd name="T15" fmla="*/ 18305 h 78103"/>
                <a:gd name="T16" fmla="*/ 128210 w 321000"/>
                <a:gd name="T17" fmla="*/ 16710 h 78103"/>
                <a:gd name="T18" fmla="*/ 138793 w 321000"/>
                <a:gd name="T19" fmla="*/ 15202 h 78103"/>
                <a:gd name="T20" fmla="*/ 157244 w 321000"/>
                <a:gd name="T21" fmla="*/ 12469 h 78103"/>
                <a:gd name="T22" fmla="*/ 157640 w 321000"/>
                <a:gd name="T23" fmla="*/ 7542 h 78103"/>
                <a:gd name="T24" fmla="*/ 175893 w 321000"/>
                <a:gd name="T25" fmla="*/ 1151 h 78103"/>
                <a:gd name="T26" fmla="*/ 211726 w 321000"/>
                <a:gd name="T27" fmla="*/ 7899 h 78103"/>
                <a:gd name="T28" fmla="*/ 319654 w 321000"/>
                <a:gd name="T29" fmla="*/ 2348 h 78103"/>
                <a:gd name="T30" fmla="*/ 320932 w 321000"/>
                <a:gd name="T31" fmla="*/ 2591 h 78103"/>
                <a:gd name="T32" fmla="*/ 320351 w 321000"/>
                <a:gd name="T33" fmla="*/ 4343 h 78103"/>
                <a:gd name="T34" fmla="*/ 306049 w 321000"/>
                <a:gd name="T35" fmla="*/ 5108 h 78103"/>
                <a:gd name="T36" fmla="*/ 132281 w 321000"/>
                <a:gd name="T37" fmla="*/ 22784 h 78103"/>
                <a:gd name="T38" fmla="*/ 132742 w 321000"/>
                <a:gd name="T39" fmla="*/ 50450 h 78103"/>
                <a:gd name="T40" fmla="*/ 147541 w 321000"/>
                <a:gd name="T41" fmla="*/ 60891 h 78103"/>
                <a:gd name="T42" fmla="*/ 131878 w 321000"/>
                <a:gd name="T43" fmla="*/ 66995 h 78103"/>
                <a:gd name="T44" fmla="*/ 109697 w 321000"/>
                <a:gd name="T45" fmla="*/ 68478 h 78103"/>
                <a:gd name="T46" fmla="*/ 65882 w 321000"/>
                <a:gd name="T47" fmla="*/ 70729 h 78103"/>
                <a:gd name="T48" fmla="*/ 51664 w 321000"/>
                <a:gd name="T49" fmla="*/ 72442 h 78103"/>
                <a:gd name="T50" fmla="*/ 3907 w 321000"/>
                <a:gd name="T51" fmla="*/ 51968 h 78103"/>
                <a:gd name="T52" fmla="*/ 11750 w 321000"/>
                <a:gd name="T53" fmla="*/ 12147 h 78103"/>
                <a:gd name="T54" fmla="*/ 28558 w 321000"/>
                <a:gd name="T55" fmla="*/ 40751 h 78103"/>
                <a:gd name="T56" fmla="*/ 26928 w 321000"/>
                <a:gd name="T57" fmla="*/ 45920 h 78103"/>
                <a:gd name="T58" fmla="*/ 24378 w 321000"/>
                <a:gd name="T59" fmla="*/ 52627 h 78103"/>
                <a:gd name="T60" fmla="*/ 24624 w 321000"/>
                <a:gd name="T61" fmla="*/ 58625 h 78103"/>
                <a:gd name="T62" fmla="*/ 30690 w 321000"/>
                <a:gd name="T63" fmla="*/ 62490 h 78103"/>
                <a:gd name="T64" fmla="*/ 86442 w 321000"/>
                <a:gd name="T65" fmla="*/ 64921 h 78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000" h="78103">
                  <a:moveTo>
                    <a:pt x="86442" y="64921"/>
                  </a:moveTo>
                  <a:cubicBezTo>
                    <a:pt x="90252" y="65030"/>
                    <a:pt x="116531" y="65200"/>
                    <a:pt x="112389" y="57038"/>
                  </a:cubicBezTo>
                  <a:cubicBezTo>
                    <a:pt x="111801" y="55882"/>
                    <a:pt x="107941" y="54746"/>
                    <a:pt x="106800" y="54546"/>
                  </a:cubicBezTo>
                  <a:cubicBezTo>
                    <a:pt x="83046" y="50315"/>
                    <a:pt x="83172" y="49600"/>
                    <a:pt x="71213" y="46787"/>
                  </a:cubicBezTo>
                  <a:cubicBezTo>
                    <a:pt x="63829" y="45048"/>
                    <a:pt x="51433" y="39975"/>
                    <a:pt x="60967" y="33205"/>
                  </a:cubicBezTo>
                  <a:cubicBezTo>
                    <a:pt x="62371" y="32209"/>
                    <a:pt x="64097" y="31755"/>
                    <a:pt x="65692" y="31081"/>
                  </a:cubicBezTo>
                  <a:cubicBezTo>
                    <a:pt x="67291" y="30406"/>
                    <a:pt x="68909" y="29767"/>
                    <a:pt x="70539" y="29162"/>
                  </a:cubicBezTo>
                  <a:cubicBezTo>
                    <a:pt x="72176" y="28551"/>
                    <a:pt x="73826" y="27975"/>
                    <a:pt x="75497" y="27430"/>
                  </a:cubicBezTo>
                  <a:cubicBezTo>
                    <a:pt x="77167" y="26880"/>
                    <a:pt x="78848" y="26363"/>
                    <a:pt x="80549" y="25869"/>
                  </a:cubicBezTo>
                  <a:cubicBezTo>
                    <a:pt x="82245" y="25377"/>
                    <a:pt x="83956" y="24913"/>
                    <a:pt x="85682" y="24464"/>
                  </a:cubicBezTo>
                  <a:cubicBezTo>
                    <a:pt x="87406" y="24021"/>
                    <a:pt x="89142" y="23603"/>
                    <a:pt x="90886" y="23200"/>
                  </a:cubicBezTo>
                  <a:cubicBezTo>
                    <a:pt x="92630" y="22799"/>
                    <a:pt x="94387" y="22421"/>
                    <a:pt x="96148" y="22056"/>
                  </a:cubicBezTo>
                  <a:cubicBezTo>
                    <a:pt x="97910" y="21694"/>
                    <a:pt x="99682" y="21349"/>
                    <a:pt x="101457" y="21014"/>
                  </a:cubicBezTo>
                  <a:cubicBezTo>
                    <a:pt x="103233" y="20685"/>
                    <a:pt x="105013" y="20368"/>
                    <a:pt x="106795" y="20056"/>
                  </a:cubicBezTo>
                  <a:cubicBezTo>
                    <a:pt x="108580" y="19747"/>
                    <a:pt x="110364" y="19448"/>
                    <a:pt x="112151" y="19156"/>
                  </a:cubicBezTo>
                  <a:cubicBezTo>
                    <a:pt x="113938" y="18865"/>
                    <a:pt x="115725" y="18581"/>
                    <a:pt x="117512" y="18305"/>
                  </a:cubicBezTo>
                  <a:cubicBezTo>
                    <a:pt x="119300" y="18028"/>
                    <a:pt x="121087" y="17755"/>
                    <a:pt x="122871" y="17494"/>
                  </a:cubicBezTo>
                  <a:cubicBezTo>
                    <a:pt x="124653" y="17225"/>
                    <a:pt x="126433" y="16969"/>
                    <a:pt x="128210" y="16710"/>
                  </a:cubicBezTo>
                  <a:cubicBezTo>
                    <a:pt x="129984" y="16452"/>
                    <a:pt x="131758" y="16198"/>
                    <a:pt x="133523" y="15950"/>
                  </a:cubicBezTo>
                  <a:cubicBezTo>
                    <a:pt x="135287" y="15699"/>
                    <a:pt x="137044" y="15450"/>
                    <a:pt x="138793" y="15202"/>
                  </a:cubicBezTo>
                  <a:cubicBezTo>
                    <a:pt x="140542" y="14954"/>
                    <a:pt x="142283" y="14715"/>
                    <a:pt x="144015" y="14457"/>
                  </a:cubicBezTo>
                  <a:lnTo>
                    <a:pt x="157244" y="12469"/>
                  </a:lnTo>
                  <a:cubicBezTo>
                    <a:pt x="158033" y="12353"/>
                    <a:pt x="157429" y="9382"/>
                    <a:pt x="157564" y="8429"/>
                  </a:cubicBezTo>
                  <a:cubicBezTo>
                    <a:pt x="157609" y="8084"/>
                    <a:pt x="157602" y="7790"/>
                    <a:pt x="157640" y="7542"/>
                  </a:cubicBezTo>
                  <a:cubicBezTo>
                    <a:pt x="157678" y="7301"/>
                    <a:pt x="157766" y="7108"/>
                    <a:pt x="158012" y="6971"/>
                  </a:cubicBezTo>
                  <a:cubicBezTo>
                    <a:pt x="164334" y="3552"/>
                    <a:pt x="167992" y="0"/>
                    <a:pt x="175893" y="1151"/>
                  </a:cubicBezTo>
                  <a:cubicBezTo>
                    <a:pt x="176727" y="6903"/>
                    <a:pt x="176512" y="10761"/>
                    <a:pt x="177244" y="10700"/>
                  </a:cubicBezTo>
                  <a:lnTo>
                    <a:pt x="211726" y="7899"/>
                  </a:lnTo>
                  <a:cubicBezTo>
                    <a:pt x="242794" y="5377"/>
                    <a:pt x="274417" y="3653"/>
                    <a:pt x="305020" y="2307"/>
                  </a:cubicBezTo>
                  <a:cubicBezTo>
                    <a:pt x="310295" y="2074"/>
                    <a:pt x="314478" y="1993"/>
                    <a:pt x="319654" y="2348"/>
                  </a:cubicBezTo>
                  <a:cubicBezTo>
                    <a:pt x="319735" y="2353"/>
                    <a:pt x="320042" y="2378"/>
                    <a:pt x="320333" y="2411"/>
                  </a:cubicBezTo>
                  <a:cubicBezTo>
                    <a:pt x="320625" y="2441"/>
                    <a:pt x="320904" y="2485"/>
                    <a:pt x="320932" y="2591"/>
                  </a:cubicBezTo>
                  <a:cubicBezTo>
                    <a:pt x="321000" y="2908"/>
                    <a:pt x="320995" y="4135"/>
                    <a:pt x="320947" y="4218"/>
                  </a:cubicBezTo>
                  <a:cubicBezTo>
                    <a:pt x="320866" y="4340"/>
                    <a:pt x="320655" y="4312"/>
                    <a:pt x="320351" y="4343"/>
                  </a:cubicBezTo>
                  <a:cubicBezTo>
                    <a:pt x="320050" y="4370"/>
                    <a:pt x="319621" y="4411"/>
                    <a:pt x="319190" y="4454"/>
                  </a:cubicBezTo>
                  <a:cubicBezTo>
                    <a:pt x="314858" y="4872"/>
                    <a:pt x="310397" y="4938"/>
                    <a:pt x="306049" y="5108"/>
                  </a:cubicBezTo>
                  <a:cubicBezTo>
                    <a:pt x="264135" y="6774"/>
                    <a:pt x="220502" y="10368"/>
                    <a:pt x="179602" y="15283"/>
                  </a:cubicBezTo>
                  <a:cubicBezTo>
                    <a:pt x="163754" y="17184"/>
                    <a:pt x="147873" y="19309"/>
                    <a:pt x="132281" y="22784"/>
                  </a:cubicBezTo>
                  <a:cubicBezTo>
                    <a:pt x="126975" y="23965"/>
                    <a:pt x="103228" y="28074"/>
                    <a:pt x="101609" y="35420"/>
                  </a:cubicBezTo>
                  <a:cubicBezTo>
                    <a:pt x="99690" y="44125"/>
                    <a:pt x="126783" y="49618"/>
                    <a:pt x="132742" y="50450"/>
                  </a:cubicBezTo>
                  <a:cubicBezTo>
                    <a:pt x="136927" y="51033"/>
                    <a:pt x="141201" y="52161"/>
                    <a:pt x="145259" y="54308"/>
                  </a:cubicBezTo>
                  <a:cubicBezTo>
                    <a:pt x="147313" y="55395"/>
                    <a:pt x="148770" y="58746"/>
                    <a:pt x="147541" y="60891"/>
                  </a:cubicBezTo>
                  <a:cubicBezTo>
                    <a:pt x="146544" y="62627"/>
                    <a:pt x="144108" y="63943"/>
                    <a:pt x="141183" y="64929"/>
                  </a:cubicBezTo>
                  <a:cubicBezTo>
                    <a:pt x="138258" y="65912"/>
                    <a:pt x="134838" y="66571"/>
                    <a:pt x="131878" y="66995"/>
                  </a:cubicBezTo>
                  <a:cubicBezTo>
                    <a:pt x="128922" y="67423"/>
                    <a:pt x="126415" y="67616"/>
                    <a:pt x="125320" y="67674"/>
                  </a:cubicBezTo>
                  <a:cubicBezTo>
                    <a:pt x="117112" y="68110"/>
                    <a:pt x="116070" y="68326"/>
                    <a:pt x="109697" y="68478"/>
                  </a:cubicBezTo>
                  <a:cubicBezTo>
                    <a:pt x="104998" y="68589"/>
                    <a:pt x="100181" y="68756"/>
                    <a:pt x="95307" y="68977"/>
                  </a:cubicBezTo>
                  <a:cubicBezTo>
                    <a:pt x="85512" y="69421"/>
                    <a:pt x="75667" y="69991"/>
                    <a:pt x="65882" y="70729"/>
                  </a:cubicBezTo>
                  <a:cubicBezTo>
                    <a:pt x="63456" y="70909"/>
                    <a:pt x="61051" y="71124"/>
                    <a:pt x="58675" y="71400"/>
                  </a:cubicBezTo>
                  <a:cubicBezTo>
                    <a:pt x="56303" y="71677"/>
                    <a:pt x="53958" y="72016"/>
                    <a:pt x="51664" y="72442"/>
                  </a:cubicBezTo>
                  <a:cubicBezTo>
                    <a:pt x="36911" y="75187"/>
                    <a:pt x="36396" y="78103"/>
                    <a:pt x="33588" y="76080"/>
                  </a:cubicBezTo>
                  <a:cubicBezTo>
                    <a:pt x="22936" y="68409"/>
                    <a:pt x="12992" y="60391"/>
                    <a:pt x="3907" y="51968"/>
                  </a:cubicBezTo>
                  <a:lnTo>
                    <a:pt x="0" y="24089"/>
                  </a:lnTo>
                  <a:cubicBezTo>
                    <a:pt x="3585" y="19377"/>
                    <a:pt x="7402" y="15684"/>
                    <a:pt x="11750" y="12147"/>
                  </a:cubicBezTo>
                  <a:cubicBezTo>
                    <a:pt x="14066" y="11433"/>
                    <a:pt x="17182" y="10997"/>
                    <a:pt x="20662" y="10682"/>
                  </a:cubicBezTo>
                  <a:lnTo>
                    <a:pt x="28558" y="40751"/>
                  </a:lnTo>
                  <a:cubicBezTo>
                    <a:pt x="28781" y="41664"/>
                    <a:pt x="28743" y="41646"/>
                    <a:pt x="28328" y="42683"/>
                  </a:cubicBezTo>
                  <a:cubicBezTo>
                    <a:pt x="27909" y="43724"/>
                    <a:pt x="27423" y="44809"/>
                    <a:pt x="26928" y="45920"/>
                  </a:cubicBezTo>
                  <a:cubicBezTo>
                    <a:pt x="26437" y="47030"/>
                    <a:pt x="25935" y="48161"/>
                    <a:pt x="25491" y="49286"/>
                  </a:cubicBezTo>
                  <a:cubicBezTo>
                    <a:pt x="25045" y="50414"/>
                    <a:pt x="24650" y="51534"/>
                    <a:pt x="24378" y="52627"/>
                  </a:cubicBezTo>
                  <a:cubicBezTo>
                    <a:pt x="24105" y="53717"/>
                    <a:pt x="23945" y="54782"/>
                    <a:pt x="23965" y="55791"/>
                  </a:cubicBezTo>
                  <a:cubicBezTo>
                    <a:pt x="23983" y="56802"/>
                    <a:pt x="24181" y="57758"/>
                    <a:pt x="24624" y="58625"/>
                  </a:cubicBezTo>
                  <a:cubicBezTo>
                    <a:pt x="25063" y="59491"/>
                    <a:pt x="25747" y="60267"/>
                    <a:pt x="26736" y="60921"/>
                  </a:cubicBezTo>
                  <a:cubicBezTo>
                    <a:pt x="27729" y="61578"/>
                    <a:pt x="29025" y="62110"/>
                    <a:pt x="30690" y="62490"/>
                  </a:cubicBezTo>
                  <a:cubicBezTo>
                    <a:pt x="47278" y="66255"/>
                    <a:pt x="69423" y="64429"/>
                    <a:pt x="86442" y="64921"/>
                  </a:cubicBezTo>
                  <a:lnTo>
                    <a:pt x="86442" y="649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707025" y="197362"/>
              <a:ext cx="259961" cy="49560"/>
            </a:xfrm>
            <a:custGeom>
              <a:avLst/>
              <a:gdLst>
                <a:gd name="T0" fmla="*/ 45704 w 79996"/>
                <a:gd name="T1" fmla="*/ 3536 h 15206"/>
                <a:gd name="T2" fmla="*/ 239 w 79996"/>
                <a:gd name="T3" fmla="*/ 3718 h 15206"/>
                <a:gd name="T4" fmla="*/ 160 w 79996"/>
                <a:gd name="T5" fmla="*/ 2892 h 15206"/>
                <a:gd name="T6" fmla="*/ 109 w 79996"/>
                <a:gd name="T7" fmla="*/ 1848 h 15206"/>
                <a:gd name="T8" fmla="*/ 7445 w 79996"/>
                <a:gd name="T9" fmla="*/ 1439 h 15206"/>
                <a:gd name="T10" fmla="*/ 41456 w 79996"/>
                <a:gd name="T11" fmla="*/ 68 h 15206"/>
                <a:gd name="T12" fmla="*/ 52029 w 79996"/>
                <a:gd name="T13" fmla="*/ 76 h 15206"/>
                <a:gd name="T14" fmla="*/ 70701 w 79996"/>
                <a:gd name="T15" fmla="*/ 1863 h 15206"/>
                <a:gd name="T16" fmla="*/ 79945 w 79996"/>
                <a:gd name="T17" fmla="*/ 6983 h 15206"/>
                <a:gd name="T18" fmla="*/ 79580 w 79996"/>
                <a:gd name="T19" fmla="*/ 8755 h 15206"/>
                <a:gd name="T20" fmla="*/ 61147 w 79996"/>
                <a:gd name="T21" fmla="*/ 13305 h 15206"/>
                <a:gd name="T22" fmla="*/ 45704 w 79996"/>
                <a:gd name="T23" fmla="*/ 3536 h 15206"/>
                <a:gd name="T24" fmla="*/ 45704 w 79996"/>
                <a:gd name="T25" fmla="*/ 3536 h 15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996" h="15206">
                  <a:moveTo>
                    <a:pt x="45704" y="3536"/>
                  </a:moveTo>
                  <a:cubicBezTo>
                    <a:pt x="30604" y="2390"/>
                    <a:pt x="15390" y="3602"/>
                    <a:pt x="239" y="3718"/>
                  </a:cubicBezTo>
                  <a:cubicBezTo>
                    <a:pt x="71" y="3718"/>
                    <a:pt x="190" y="3290"/>
                    <a:pt x="160" y="2892"/>
                  </a:cubicBezTo>
                  <a:cubicBezTo>
                    <a:pt x="132" y="2494"/>
                    <a:pt x="0" y="1863"/>
                    <a:pt x="109" y="1848"/>
                  </a:cubicBezTo>
                  <a:cubicBezTo>
                    <a:pt x="2277" y="1548"/>
                    <a:pt x="4439" y="1650"/>
                    <a:pt x="7445" y="1439"/>
                  </a:cubicBezTo>
                  <a:cubicBezTo>
                    <a:pt x="18779" y="644"/>
                    <a:pt x="30084" y="268"/>
                    <a:pt x="41456" y="68"/>
                  </a:cubicBezTo>
                  <a:cubicBezTo>
                    <a:pt x="44946" y="10"/>
                    <a:pt x="48531" y="0"/>
                    <a:pt x="52029" y="76"/>
                  </a:cubicBezTo>
                  <a:cubicBezTo>
                    <a:pt x="59030" y="230"/>
                    <a:pt x="65712" y="735"/>
                    <a:pt x="70701" y="1863"/>
                  </a:cubicBezTo>
                  <a:cubicBezTo>
                    <a:pt x="75689" y="2991"/>
                    <a:pt x="79720" y="4317"/>
                    <a:pt x="79945" y="6983"/>
                  </a:cubicBezTo>
                  <a:cubicBezTo>
                    <a:pt x="79996" y="7554"/>
                    <a:pt x="79811" y="8228"/>
                    <a:pt x="79580" y="8755"/>
                  </a:cubicBezTo>
                  <a:cubicBezTo>
                    <a:pt x="77819" y="12750"/>
                    <a:pt x="58954" y="15206"/>
                    <a:pt x="61147" y="13305"/>
                  </a:cubicBezTo>
                  <a:cubicBezTo>
                    <a:pt x="70642" y="5047"/>
                    <a:pt x="51316" y="3964"/>
                    <a:pt x="45704" y="3536"/>
                  </a:cubicBezTo>
                  <a:lnTo>
                    <a:pt x="45704" y="3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598464" y="143241"/>
              <a:ext cx="85742" cy="82701"/>
            </a:xfrm>
            <a:custGeom>
              <a:avLst/>
              <a:gdLst>
                <a:gd name="T0" fmla="*/ 393 w 26456"/>
                <a:gd name="T1" fmla="*/ 3711 h 25260"/>
                <a:gd name="T2" fmla="*/ 4580 w 26456"/>
                <a:gd name="T3" fmla="*/ 1328 h 25260"/>
                <a:gd name="T4" fmla="*/ 22056 w 26456"/>
                <a:gd name="T5" fmla="*/ 170 h 25260"/>
                <a:gd name="T6" fmla="*/ 26456 w 26456"/>
                <a:gd name="T7" fmla="*/ 6028 h 25260"/>
                <a:gd name="T8" fmla="*/ 25615 w 26456"/>
                <a:gd name="T9" fmla="*/ 19458 h 25260"/>
                <a:gd name="T10" fmla="*/ 16869 w 26456"/>
                <a:gd name="T11" fmla="*/ 20631 h 25260"/>
                <a:gd name="T12" fmla="*/ 6912 w 26456"/>
                <a:gd name="T13" fmla="*/ 24824 h 25260"/>
                <a:gd name="T14" fmla="*/ 451 w 26456"/>
                <a:gd name="T15" fmla="*/ 17300 h 25260"/>
                <a:gd name="T16" fmla="*/ 393 w 26456"/>
                <a:gd name="T17" fmla="*/ 3711 h 25260"/>
                <a:gd name="T18" fmla="*/ 393 w 26456"/>
                <a:gd name="T19" fmla="*/ 3711 h 25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56" h="25260">
                  <a:moveTo>
                    <a:pt x="393" y="3711"/>
                  </a:moveTo>
                  <a:cubicBezTo>
                    <a:pt x="699" y="2304"/>
                    <a:pt x="2821" y="1668"/>
                    <a:pt x="4580" y="1328"/>
                  </a:cubicBezTo>
                  <a:cubicBezTo>
                    <a:pt x="9825" y="301"/>
                    <a:pt x="16489" y="0"/>
                    <a:pt x="22056" y="170"/>
                  </a:cubicBezTo>
                  <a:lnTo>
                    <a:pt x="26456" y="6028"/>
                  </a:lnTo>
                  <a:lnTo>
                    <a:pt x="25615" y="19458"/>
                  </a:lnTo>
                  <a:lnTo>
                    <a:pt x="16869" y="20631"/>
                  </a:lnTo>
                  <a:cubicBezTo>
                    <a:pt x="13024" y="21146"/>
                    <a:pt x="10423" y="22664"/>
                    <a:pt x="6912" y="24824"/>
                  </a:cubicBezTo>
                  <a:cubicBezTo>
                    <a:pt x="6203" y="25260"/>
                    <a:pt x="560" y="19049"/>
                    <a:pt x="451" y="17300"/>
                  </a:cubicBezTo>
                  <a:cubicBezTo>
                    <a:pt x="309" y="15055"/>
                    <a:pt x="0" y="5490"/>
                    <a:pt x="393" y="3711"/>
                  </a:cubicBezTo>
                  <a:lnTo>
                    <a:pt x="393" y="37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603952" y="135032"/>
              <a:ext cx="138950" cy="204320"/>
            </a:xfrm>
            <a:custGeom>
              <a:avLst/>
              <a:gdLst>
                <a:gd name="T0" fmla="*/ 21865 w 42722"/>
                <a:gd name="T1" fmla="*/ 27937 h 62566"/>
                <a:gd name="T2" fmla="*/ 20897 w 42722"/>
                <a:gd name="T3" fmla="*/ 27625 h 62566"/>
                <a:gd name="T4" fmla="*/ 20132 w 42722"/>
                <a:gd name="T5" fmla="*/ 27230 h 62566"/>
                <a:gd name="T6" fmla="*/ 19194 w 42722"/>
                <a:gd name="T7" fmla="*/ 26619 h 62566"/>
                <a:gd name="T8" fmla="*/ 12626 w 42722"/>
                <a:gd name="T9" fmla="*/ 32616 h 62566"/>
                <a:gd name="T10" fmla="*/ 17992 w 42722"/>
                <a:gd name="T11" fmla="*/ 25270 h 62566"/>
                <a:gd name="T12" fmla="*/ 17622 w 42722"/>
                <a:gd name="T13" fmla="*/ 24588 h 62566"/>
                <a:gd name="T14" fmla="*/ 17239 w 42722"/>
                <a:gd name="T15" fmla="*/ 19617 h 62566"/>
                <a:gd name="T16" fmla="*/ 0 w 42722"/>
                <a:gd name="T17" fmla="*/ 8406 h 62566"/>
                <a:gd name="T18" fmla="*/ 17990 w 42722"/>
                <a:gd name="T19" fmla="*/ 17909 h 62566"/>
                <a:gd name="T20" fmla="*/ 20996 w 42722"/>
                <a:gd name="T21" fmla="*/ 15691 h 62566"/>
                <a:gd name="T22" fmla="*/ 22479 w 42722"/>
                <a:gd name="T23" fmla="*/ 15029 h 62566"/>
                <a:gd name="T24" fmla="*/ 23480 w 42722"/>
                <a:gd name="T25" fmla="*/ 0 h 62566"/>
                <a:gd name="T26" fmla="*/ 23942 w 42722"/>
                <a:gd name="T27" fmla="*/ 15131 h 62566"/>
                <a:gd name="T28" fmla="*/ 25194 w 42722"/>
                <a:gd name="T29" fmla="*/ 15455 h 62566"/>
                <a:gd name="T30" fmla="*/ 26755 w 42722"/>
                <a:gd name="T31" fmla="*/ 16084 h 62566"/>
                <a:gd name="T32" fmla="*/ 34347 w 42722"/>
                <a:gd name="T33" fmla="*/ 9042 h 62566"/>
                <a:gd name="T34" fmla="*/ 28099 w 42722"/>
                <a:gd name="T35" fmla="*/ 17164 h 62566"/>
                <a:gd name="T36" fmla="*/ 29734 w 42722"/>
                <a:gd name="T37" fmla="*/ 22784 h 62566"/>
                <a:gd name="T38" fmla="*/ 29270 w 42722"/>
                <a:gd name="T39" fmla="*/ 24216 h 62566"/>
                <a:gd name="T40" fmla="*/ 29011 w 42722"/>
                <a:gd name="T41" fmla="*/ 24900 h 62566"/>
                <a:gd name="T42" fmla="*/ 42722 w 42722"/>
                <a:gd name="T43" fmla="*/ 34419 h 62566"/>
                <a:gd name="T44" fmla="*/ 27744 w 42722"/>
                <a:gd name="T45" fmla="*/ 26363 h 62566"/>
                <a:gd name="T46" fmla="*/ 24532 w 42722"/>
                <a:gd name="T47" fmla="*/ 27937 h 62566"/>
                <a:gd name="T48" fmla="*/ 22641 w 42722"/>
                <a:gd name="T49" fmla="*/ 61108 h 62566"/>
                <a:gd name="T50" fmla="*/ 21865 w 42722"/>
                <a:gd name="T51" fmla="*/ 27937 h 6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22" h="62566">
                  <a:moveTo>
                    <a:pt x="21865" y="27937"/>
                  </a:moveTo>
                  <a:cubicBezTo>
                    <a:pt x="21863" y="27853"/>
                    <a:pt x="21204" y="27747"/>
                    <a:pt x="20897" y="27625"/>
                  </a:cubicBezTo>
                  <a:cubicBezTo>
                    <a:pt x="20760" y="27569"/>
                    <a:pt x="20415" y="27400"/>
                    <a:pt x="20132" y="27230"/>
                  </a:cubicBezTo>
                  <a:cubicBezTo>
                    <a:pt x="19670" y="26948"/>
                    <a:pt x="19196" y="26421"/>
                    <a:pt x="19194" y="26619"/>
                  </a:cubicBezTo>
                  <a:lnTo>
                    <a:pt x="12626" y="32616"/>
                  </a:lnTo>
                  <a:lnTo>
                    <a:pt x="17992" y="25270"/>
                  </a:lnTo>
                  <a:cubicBezTo>
                    <a:pt x="17754" y="24910"/>
                    <a:pt x="17739" y="24829"/>
                    <a:pt x="17622" y="24588"/>
                  </a:cubicBezTo>
                  <a:cubicBezTo>
                    <a:pt x="16512" y="22317"/>
                    <a:pt x="17249" y="19625"/>
                    <a:pt x="17239" y="19617"/>
                  </a:cubicBezTo>
                  <a:lnTo>
                    <a:pt x="0" y="8406"/>
                  </a:lnTo>
                  <a:lnTo>
                    <a:pt x="17990" y="17909"/>
                  </a:lnTo>
                  <a:cubicBezTo>
                    <a:pt x="18005" y="17917"/>
                    <a:pt x="19265" y="16418"/>
                    <a:pt x="20996" y="15691"/>
                  </a:cubicBezTo>
                  <a:cubicBezTo>
                    <a:pt x="21386" y="15531"/>
                    <a:pt x="22448" y="15475"/>
                    <a:pt x="22479" y="15029"/>
                  </a:cubicBezTo>
                  <a:lnTo>
                    <a:pt x="23480" y="0"/>
                  </a:lnTo>
                  <a:lnTo>
                    <a:pt x="23942" y="15131"/>
                  </a:lnTo>
                  <a:cubicBezTo>
                    <a:pt x="23942" y="15148"/>
                    <a:pt x="24540" y="15245"/>
                    <a:pt x="25194" y="15455"/>
                  </a:cubicBezTo>
                  <a:cubicBezTo>
                    <a:pt x="25845" y="15666"/>
                    <a:pt x="26659" y="16173"/>
                    <a:pt x="26755" y="16084"/>
                  </a:cubicBezTo>
                  <a:lnTo>
                    <a:pt x="34347" y="9042"/>
                  </a:lnTo>
                  <a:lnTo>
                    <a:pt x="28099" y="17164"/>
                  </a:lnTo>
                  <a:cubicBezTo>
                    <a:pt x="27893" y="17425"/>
                    <a:pt x="30261" y="19569"/>
                    <a:pt x="29734" y="22784"/>
                  </a:cubicBezTo>
                  <a:cubicBezTo>
                    <a:pt x="29701" y="22989"/>
                    <a:pt x="29397" y="23939"/>
                    <a:pt x="29270" y="24216"/>
                  </a:cubicBezTo>
                  <a:cubicBezTo>
                    <a:pt x="29148" y="24492"/>
                    <a:pt x="28811" y="24763"/>
                    <a:pt x="29011" y="24900"/>
                  </a:cubicBezTo>
                  <a:lnTo>
                    <a:pt x="42722" y="34419"/>
                  </a:lnTo>
                  <a:lnTo>
                    <a:pt x="27744" y="26363"/>
                  </a:lnTo>
                  <a:cubicBezTo>
                    <a:pt x="26765" y="27400"/>
                    <a:pt x="24915" y="27985"/>
                    <a:pt x="24532" y="27937"/>
                  </a:cubicBezTo>
                  <a:cubicBezTo>
                    <a:pt x="23903" y="27853"/>
                    <a:pt x="22677" y="62566"/>
                    <a:pt x="22641" y="61108"/>
                  </a:cubicBezTo>
                  <a:lnTo>
                    <a:pt x="21865" y="279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870907" y="124390"/>
              <a:ext cx="96383" cy="35270"/>
            </a:xfrm>
            <a:custGeom>
              <a:avLst/>
              <a:gdLst>
                <a:gd name="T0" fmla="*/ 0 w 29658"/>
                <a:gd name="T1" fmla="*/ 0 h 10705"/>
                <a:gd name="T2" fmla="*/ 0 w 29658"/>
                <a:gd name="T3" fmla="*/ 2129 h 10705"/>
                <a:gd name="T4" fmla="*/ 4471 w 29658"/>
                <a:gd name="T5" fmla="*/ 2129 h 10705"/>
                <a:gd name="T6" fmla="*/ 4471 w 29658"/>
                <a:gd name="T7" fmla="*/ 10705 h 10705"/>
                <a:gd name="T8" fmla="*/ 7032 w 29658"/>
                <a:gd name="T9" fmla="*/ 10705 h 10705"/>
                <a:gd name="T10" fmla="*/ 7032 w 29658"/>
                <a:gd name="T11" fmla="*/ 2129 h 10705"/>
                <a:gd name="T12" fmla="*/ 11554 w 29658"/>
                <a:gd name="T13" fmla="*/ 2129 h 10705"/>
                <a:gd name="T14" fmla="*/ 11554 w 29658"/>
                <a:gd name="T15" fmla="*/ 0 h 10705"/>
                <a:gd name="T16" fmla="*/ 0 w 29658"/>
                <a:gd name="T17" fmla="*/ 0 h 10705"/>
                <a:gd name="T18" fmla="*/ 12880 w 29658"/>
                <a:gd name="T19" fmla="*/ 0 h 10705"/>
                <a:gd name="T20" fmla="*/ 12880 w 29658"/>
                <a:gd name="T21" fmla="*/ 10705 h 10705"/>
                <a:gd name="T22" fmla="*/ 15440 w 29658"/>
                <a:gd name="T23" fmla="*/ 10705 h 10705"/>
                <a:gd name="T24" fmla="*/ 15440 w 29658"/>
                <a:gd name="T25" fmla="*/ 2129 h 10705"/>
                <a:gd name="T26" fmla="*/ 15780 w 29658"/>
                <a:gd name="T27" fmla="*/ 2129 h 10705"/>
                <a:gd name="T28" fmla="*/ 19447 w 29658"/>
                <a:gd name="T29" fmla="*/ 10705 h 10705"/>
                <a:gd name="T30" fmla="*/ 23088 w 29658"/>
                <a:gd name="T31" fmla="*/ 10705 h 10705"/>
                <a:gd name="T32" fmla="*/ 26761 w 29658"/>
                <a:gd name="T33" fmla="*/ 2129 h 10705"/>
                <a:gd name="T34" fmla="*/ 27098 w 29658"/>
                <a:gd name="T35" fmla="*/ 2129 h 10705"/>
                <a:gd name="T36" fmla="*/ 27098 w 29658"/>
                <a:gd name="T37" fmla="*/ 10705 h 10705"/>
                <a:gd name="T38" fmla="*/ 29658 w 29658"/>
                <a:gd name="T39" fmla="*/ 10705 h 10705"/>
                <a:gd name="T40" fmla="*/ 29658 w 29658"/>
                <a:gd name="T41" fmla="*/ 0 h 10705"/>
                <a:gd name="T42" fmla="*/ 24895 w 29658"/>
                <a:gd name="T43" fmla="*/ 0 h 10705"/>
                <a:gd name="T44" fmla="*/ 21346 w 29658"/>
                <a:gd name="T45" fmla="*/ 8575 h 10705"/>
                <a:gd name="T46" fmla="*/ 21191 w 29658"/>
                <a:gd name="T47" fmla="*/ 8575 h 10705"/>
                <a:gd name="T48" fmla="*/ 17645 w 29658"/>
                <a:gd name="T49" fmla="*/ 0 h 10705"/>
                <a:gd name="T50" fmla="*/ 12880 w 29658"/>
                <a:gd name="T51" fmla="*/ 0 h 10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58" h="10705">
                  <a:moveTo>
                    <a:pt x="0" y="0"/>
                  </a:moveTo>
                  <a:lnTo>
                    <a:pt x="0" y="2129"/>
                  </a:lnTo>
                  <a:lnTo>
                    <a:pt x="4471" y="2129"/>
                  </a:lnTo>
                  <a:lnTo>
                    <a:pt x="4471" y="10705"/>
                  </a:lnTo>
                  <a:lnTo>
                    <a:pt x="7032" y="10705"/>
                  </a:lnTo>
                  <a:lnTo>
                    <a:pt x="7032" y="2129"/>
                  </a:lnTo>
                  <a:lnTo>
                    <a:pt x="11554" y="2129"/>
                  </a:lnTo>
                  <a:lnTo>
                    <a:pt x="11554" y="0"/>
                  </a:lnTo>
                  <a:lnTo>
                    <a:pt x="0" y="0"/>
                  </a:lnTo>
                  <a:close/>
                  <a:moveTo>
                    <a:pt x="12880" y="0"/>
                  </a:moveTo>
                  <a:lnTo>
                    <a:pt x="12880" y="10705"/>
                  </a:lnTo>
                  <a:lnTo>
                    <a:pt x="15440" y="10705"/>
                  </a:lnTo>
                  <a:lnTo>
                    <a:pt x="15440" y="2129"/>
                  </a:lnTo>
                  <a:lnTo>
                    <a:pt x="15780" y="2129"/>
                  </a:lnTo>
                  <a:lnTo>
                    <a:pt x="19447" y="10705"/>
                  </a:lnTo>
                  <a:lnTo>
                    <a:pt x="23088" y="10705"/>
                  </a:lnTo>
                  <a:lnTo>
                    <a:pt x="26761" y="2129"/>
                  </a:lnTo>
                  <a:lnTo>
                    <a:pt x="27098" y="2129"/>
                  </a:lnTo>
                  <a:lnTo>
                    <a:pt x="27098" y="10705"/>
                  </a:lnTo>
                  <a:lnTo>
                    <a:pt x="29658" y="10705"/>
                  </a:lnTo>
                  <a:lnTo>
                    <a:pt x="29658" y="0"/>
                  </a:lnTo>
                  <a:lnTo>
                    <a:pt x="24895" y="0"/>
                  </a:lnTo>
                  <a:lnTo>
                    <a:pt x="21346" y="8575"/>
                  </a:lnTo>
                  <a:lnTo>
                    <a:pt x="21191" y="8575"/>
                  </a:lnTo>
                  <a:lnTo>
                    <a:pt x="17645" y="0"/>
                  </a:lnTo>
                  <a:lnTo>
                    <a:pt x="128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605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9" y="115700"/>
            <a:ext cx="750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Ловушки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092280" y="964436"/>
            <a:ext cx="2592288" cy="39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16044990"/>
              </p:ext>
            </p:extLst>
          </p:nvPr>
        </p:nvGraphicFramePr>
        <p:xfrm>
          <a:off x="107504" y="915566"/>
          <a:ext cx="46805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17876" y="2943008"/>
            <a:ext cx="43981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THF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GroupIB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поиск обнаружения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аномалий, скрытых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тоннелей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914" y="1102490"/>
            <a:ext cx="8364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АВ «Софт» имитирует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ИТ-инфраструктуру организации для инициализации взаимодействия с атакой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киберпреступника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сбора информации о ней и проверки ее артефактов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2249402"/>
            <a:ext cx="3672408" cy="24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5486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Спасибо за внимание!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64" y="828490"/>
            <a:ext cx="7387576" cy="39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38379-EC72-E64C-B2F9-682324A8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935" y="86545"/>
            <a:ext cx="4168558" cy="99417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Инциденты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ИБ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438379-EC72-E64C-B2F9-682324A80626}"/>
              </a:ext>
            </a:extLst>
          </p:cNvPr>
          <p:cNvSpPr txBox="1">
            <a:spLocks/>
          </p:cNvSpPr>
          <p:nvPr/>
        </p:nvSpPr>
        <p:spPr>
          <a:xfrm>
            <a:off x="3099109" y="780440"/>
            <a:ext cx="1819946" cy="50380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1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0" y="949536"/>
            <a:ext cx="275008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75" dirty="0"/>
              <a:t>Промышленный шпионаж</a:t>
            </a:r>
            <a:endParaRPr lang="ru-RU" sz="1575" dirty="0"/>
          </a:p>
        </p:txBody>
      </p:sp>
      <p:sp>
        <p:nvSpPr>
          <p:cNvPr id="7" name="TextBox 6"/>
          <p:cNvSpPr txBox="1"/>
          <p:nvPr/>
        </p:nvSpPr>
        <p:spPr>
          <a:xfrm>
            <a:off x="2885292" y="863081"/>
            <a:ext cx="26298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75" dirty="0"/>
              <a:t>Противодействие иностранным разведкам</a:t>
            </a:r>
            <a:endParaRPr lang="ru-RU" sz="1575" dirty="0"/>
          </a:p>
        </p:txBody>
      </p:sp>
      <p:sp>
        <p:nvSpPr>
          <p:cNvPr id="8" name="TextBox 7"/>
          <p:cNvSpPr txBox="1"/>
          <p:nvPr/>
        </p:nvSpPr>
        <p:spPr>
          <a:xfrm>
            <a:off x="5812054" y="707162"/>
            <a:ext cx="3191546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75" dirty="0"/>
              <a:t>Не соблюдение требований по работе с материалами ограниченного доступа</a:t>
            </a:r>
            <a:endParaRPr lang="ru-RU" sz="1575" dirty="0"/>
          </a:p>
        </p:txBody>
      </p:sp>
      <p:sp>
        <p:nvSpPr>
          <p:cNvPr id="9" name="TextBox 8"/>
          <p:cNvSpPr txBox="1"/>
          <p:nvPr/>
        </p:nvSpPr>
        <p:spPr>
          <a:xfrm>
            <a:off x="200895" y="3093452"/>
            <a:ext cx="2505745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75" dirty="0"/>
              <a:t>Злоупотребления служебными полномочиями</a:t>
            </a:r>
            <a:endParaRPr lang="ru-RU" sz="1575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" y="1478775"/>
            <a:ext cx="2422015" cy="16146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6" y="1566246"/>
            <a:ext cx="3020678" cy="16991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96" y="1633114"/>
            <a:ext cx="2365790" cy="15653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91580" y="3238139"/>
            <a:ext cx="28929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75" dirty="0"/>
              <a:t>Нарушение положения о работе в сети Интернет</a:t>
            </a:r>
            <a:endParaRPr lang="ru-RU" sz="1575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93" y="3853847"/>
            <a:ext cx="2565795" cy="1026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671577"/>
            <a:ext cx="1851368" cy="11518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20563" y="3237678"/>
            <a:ext cx="30412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75" dirty="0"/>
              <a:t>Сетевые атаки на сетевое оборудование Общества</a:t>
            </a:r>
            <a:endParaRPr lang="ru-RU" sz="1575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98" y="3853847"/>
            <a:ext cx="1830097" cy="10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9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5486"/>
            <a:ext cx="4283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Требования регуляторов по ИБ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29" y="987837"/>
            <a:ext cx="1313460" cy="9358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3" y="989969"/>
            <a:ext cx="933710" cy="9337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1529" y="3507854"/>
            <a:ext cx="3769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Автоматизированные системы управления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Приказ ФСТЭК №31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3718205"/>
            <a:ext cx="2805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Государственные информационные системы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Приказ ФСТЭК №17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949" y="1923678"/>
            <a:ext cx="2646029" cy="18064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973" y="843558"/>
            <a:ext cx="6643455" cy="102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6" y="2095072"/>
            <a:ext cx="6185798" cy="1175813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4283968" y="3535987"/>
            <a:ext cx="1272380" cy="755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9" y="115700"/>
            <a:ext cx="750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Изолирова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нные станки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 это выход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092280" y="964436"/>
            <a:ext cx="2592288" cy="39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8024523"/>
              </p:ext>
            </p:extLst>
          </p:nvPr>
        </p:nvGraphicFramePr>
        <p:xfrm>
          <a:off x="107504" y="915566"/>
          <a:ext cx="363589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1775" y="964436"/>
            <a:ext cx="57175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практика бесконтрольная работа персонала эффективна на 60% от своего реального потенциала.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платформы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Winnum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их подключения к станкам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потвердили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эти цифры.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бизнеса увеличение производительности и доходности.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11710"/>
            <a:ext cx="3602999" cy="2401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57" y="1294874"/>
            <a:ext cx="3563423" cy="74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9" y="115700"/>
            <a:ext cx="750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Даже изолированный станок не защищен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092280" y="964436"/>
            <a:ext cx="2592288" cy="39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16044990"/>
              </p:ext>
            </p:extLst>
          </p:nvPr>
        </p:nvGraphicFramePr>
        <p:xfrm>
          <a:off x="107504" y="915566"/>
          <a:ext cx="46805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27887" y="699542"/>
            <a:ext cx="52623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телефоне, а прошивка зарубежных станков в качестве закладок позволяет подключаться и передавать данные о типе и количестве деталей.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Техподдержка поставщиков оборудования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 предприятия использующий зараженные носители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64" y="845192"/>
            <a:ext cx="3669957" cy="2446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32" y="3292121"/>
            <a:ext cx="1491405" cy="14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9" y="115700"/>
            <a:ext cx="750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Мы все предусмотрели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092280" y="964436"/>
            <a:ext cx="2592288" cy="39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88" y="627534"/>
            <a:ext cx="5315370" cy="39592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1520" y="1163532"/>
            <a:ext cx="3240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SIEM  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межсетевой экран -есть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антивирус - есть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9" y="115700"/>
            <a:ext cx="750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Атаки нулевого дня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092280" y="964436"/>
            <a:ext cx="2592288" cy="39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39398"/>
            <a:ext cx="475252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можно использовать традиционные антивирусные технологии, а также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Sandboxing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(песочницу);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эмуляцию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виртуализацию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рабочего окружения</a:t>
            </a:r>
            <a:r>
              <a:rPr lang="ru-RU" dirty="0"/>
              <a:t>.</a:t>
            </a:r>
            <a:br>
              <a:rPr lang="ru-RU" dirty="0"/>
            </a:b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53" y="1491630"/>
            <a:ext cx="4104253" cy="23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9" y="115700"/>
            <a:ext cx="750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Что нам ещё поможет </a:t>
            </a:r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092280" y="964436"/>
            <a:ext cx="2592288" cy="39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16044990"/>
              </p:ext>
            </p:extLst>
          </p:nvPr>
        </p:nvGraphicFramePr>
        <p:xfrm>
          <a:off x="107504" y="915566"/>
          <a:ext cx="46805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67514" y="950090"/>
            <a:ext cx="5262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определить отклонения от стандартных режимов работы АСУТП.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184943"/>
            <a:ext cx="4896544" cy="23323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80112" y="915566"/>
            <a:ext cx="31352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распределенной инфраструктуры ложных целей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Deception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DDP)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93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49" y="115700"/>
            <a:ext cx="750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Искуственный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Century Gothic" pitchFamily="34" charset="0"/>
              </a:rPr>
              <a:t>интелект</a:t>
            </a:r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 на помощь ИБ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092280" y="964436"/>
            <a:ext cx="2592288" cy="39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440" y="4783526"/>
            <a:ext cx="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16044990"/>
              </p:ext>
            </p:extLst>
          </p:nvPr>
        </p:nvGraphicFramePr>
        <p:xfrm>
          <a:off x="107504" y="915566"/>
          <a:ext cx="46805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67514" y="950090"/>
            <a:ext cx="49085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контроле за поведенческими аномалиями.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периода обучения повышает эффективность определения инцидентов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zen_doc/57035/pub_5d3993e1c49f2900ad161932_5d39cd55fe289100ac29f482/scale_1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92" y="1549353"/>
            <a:ext cx="3665775" cy="221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ommon Slide">
  <a:themeElements>
    <a:clrScheme name="HappyBiz 2 - Blue - Bright">
      <a:dk1>
        <a:srgbClr val="051423"/>
      </a:dk1>
      <a:lt1>
        <a:srgbClr val="FFFFFF"/>
      </a:lt1>
      <a:dk2>
        <a:srgbClr val="0A374B"/>
      </a:dk2>
      <a:lt2>
        <a:srgbClr val="646E78"/>
      </a:lt2>
      <a:accent1>
        <a:srgbClr val="0064BE"/>
      </a:accent1>
      <a:accent2>
        <a:srgbClr val="0078DC"/>
      </a:accent2>
      <a:accent3>
        <a:srgbClr val="2D8CFA"/>
      </a:accent3>
      <a:accent4>
        <a:srgbClr val="4BA0FF"/>
      </a:accent4>
      <a:accent5>
        <a:srgbClr val="6EB9FF"/>
      </a:accent5>
      <a:accent6>
        <a:srgbClr val="A0D2FF"/>
      </a:accent6>
      <a:hlink>
        <a:srgbClr val="3445A1"/>
      </a:hlink>
      <a:folHlink>
        <a:srgbClr val="3FA7D7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11492</TotalTime>
  <Pages>0</Pages>
  <Words>297</Words>
  <Characters>0</Characters>
  <Application>Microsoft Office PowerPoint</Application>
  <PresentationFormat>Экран (16:9)</PresentationFormat>
  <Lines>0</Lines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Gill Sans</vt:lpstr>
      <vt:lpstr>Impact</vt:lpstr>
      <vt:lpstr>Lato</vt:lpstr>
      <vt:lpstr>Lato Light</vt:lpstr>
      <vt:lpstr>Open Sans Light</vt:lpstr>
      <vt:lpstr>Open Sans Semibold</vt:lpstr>
      <vt:lpstr>Times New Roman</vt:lpstr>
      <vt:lpstr>ヒラギノ角ゴ ProN W3</vt:lpstr>
      <vt:lpstr>Common Slide</vt:lpstr>
      <vt:lpstr>Презентация PowerPoint</vt:lpstr>
      <vt:lpstr>Инциденты ИБ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Лялюк Олег Алексеевич</dc:creator>
  <cp:lastModifiedBy>user</cp:lastModifiedBy>
  <cp:revision>2436</cp:revision>
  <cp:lastPrinted>2018-08-02T15:15:39Z</cp:lastPrinted>
  <dcterms:modified xsi:type="dcterms:W3CDTF">2021-03-18T04:49:57Z</dcterms:modified>
</cp:coreProperties>
</file>